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80" r:id="rId2"/>
    <p:sldId id="2581" r:id="rId3"/>
    <p:sldId id="2562" r:id="rId4"/>
    <p:sldId id="2582" r:id="rId5"/>
    <p:sldId id="2576" r:id="rId6"/>
    <p:sldId id="2573" r:id="rId7"/>
    <p:sldId id="2583" r:id="rId8"/>
    <p:sldId id="2584" r:id="rId9"/>
    <p:sldId id="2575" r:id="rId10"/>
    <p:sldId id="2585" r:id="rId11"/>
    <p:sldId id="2586" r:id="rId12"/>
    <p:sldId id="2587" r:id="rId13"/>
    <p:sldId id="2588" r:id="rId14"/>
    <p:sldId id="258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reenfield Primary School PTA Annual General Meeting (AGM) – Join Us for an Inspiring Evening!" id="{8E308611-7117-4392-84CF-394D15302FAA}">
          <p14:sldIdLst>
            <p14:sldId id="2580"/>
            <p14:sldId id="2581"/>
            <p14:sldId id="2562"/>
            <p14:sldId id="2582"/>
            <p14:sldId id="2576"/>
            <p14:sldId id="2573"/>
            <p14:sldId id="2583"/>
            <p14:sldId id="2584"/>
            <p14:sldId id="2575"/>
            <p14:sldId id="2585"/>
            <p14:sldId id="2586"/>
            <p14:sldId id="2587"/>
            <p14:sldId id="2588"/>
            <p14:sldId id="25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8F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26FA58-CC2D-4BBE-B4AF-2209C278ACAF}" v="227" dt="2025-09-11T15:33:30.8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varScale="1">
        <p:scale>
          <a:sx n="51" d="100"/>
          <a:sy n="51" d="100"/>
        </p:scale>
        <p:origin x="380" y="26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Lee wilson" userId="f3624325-bee4-4e49-9bad-f734c1ea8c32" providerId="ADAL" clId="{AFE74820-754A-4CE5-A225-8F55BD0D1B34}"/>
    <pc:docChg chg="undo custSel addSld delSld modSld sldOrd delSection modSection">
      <pc:chgData name="Beth Lee wilson" userId="f3624325-bee4-4e49-9bad-f734c1ea8c32" providerId="ADAL" clId="{AFE74820-754A-4CE5-A225-8F55BD0D1B34}" dt="2025-09-11T15:33:37.159" v="848" actId="478"/>
      <pc:docMkLst>
        <pc:docMk/>
      </pc:docMkLst>
      <pc:sldChg chg="addSp delSp modSp del mod modMedia modClrScheme delAnim chgLayout">
        <pc:chgData name="Beth Lee wilson" userId="f3624325-bee4-4e49-9bad-f734c1ea8c32" providerId="ADAL" clId="{AFE74820-754A-4CE5-A225-8F55BD0D1B34}" dt="2025-09-09T11:53:27.481" v="134" actId="47"/>
        <pc:sldMkLst>
          <pc:docMk/>
          <pc:sldMk cId="905607811" sldId="2561"/>
        </pc:sldMkLst>
      </pc:sldChg>
      <pc:sldChg chg="addSp delSp modSp mod delAnim modNotesTx">
        <pc:chgData name="Beth Lee wilson" userId="f3624325-bee4-4e49-9bad-f734c1ea8c32" providerId="ADAL" clId="{AFE74820-754A-4CE5-A225-8F55BD0D1B34}" dt="2025-09-11T15:21:53.320" v="689" actId="14734"/>
        <pc:sldMkLst>
          <pc:docMk/>
          <pc:sldMk cId="4072973691" sldId="2562"/>
        </pc:sldMkLst>
        <pc:spChg chg="mod">
          <ac:chgData name="Beth Lee wilson" userId="f3624325-bee4-4e49-9bad-f734c1ea8c32" providerId="ADAL" clId="{AFE74820-754A-4CE5-A225-8F55BD0D1B34}" dt="2025-09-09T12:58:07.916" v="143" actId="27636"/>
          <ac:spMkLst>
            <pc:docMk/>
            <pc:sldMk cId="4072973691" sldId="2562"/>
            <ac:spMk id="2" creationId="{E8AA1D78-6A0E-9A62-7AEE-42114526B639}"/>
          </ac:spMkLst>
        </pc:spChg>
        <pc:spChg chg="del">
          <ac:chgData name="Beth Lee wilson" userId="f3624325-bee4-4e49-9bad-f734c1ea8c32" providerId="ADAL" clId="{AFE74820-754A-4CE5-A225-8F55BD0D1B34}" dt="2025-09-11T14:30:45.900" v="377" actId="478"/>
          <ac:spMkLst>
            <pc:docMk/>
            <pc:sldMk cId="4072973691" sldId="2562"/>
            <ac:spMk id="5" creationId="{46E89A97-7A0B-E309-9608-678AB842A4E3}"/>
          </ac:spMkLst>
        </pc:spChg>
        <pc:graphicFrameChg chg="add mod modGraphic">
          <ac:chgData name="Beth Lee wilson" userId="f3624325-bee4-4e49-9bad-f734c1ea8c32" providerId="ADAL" clId="{AFE74820-754A-4CE5-A225-8F55BD0D1B34}" dt="2025-09-11T15:21:53.320" v="689" actId="14734"/>
          <ac:graphicFrameMkLst>
            <pc:docMk/>
            <pc:sldMk cId="4072973691" sldId="2562"/>
            <ac:graphicFrameMk id="9" creationId="{E7562716-7F09-792B-7754-676F777F03FA}"/>
          </ac:graphicFrameMkLst>
        </pc:graphicFrameChg>
      </pc:sldChg>
      <pc:sldChg chg="del">
        <pc:chgData name="Beth Lee wilson" userId="f3624325-bee4-4e49-9bad-f734c1ea8c32" providerId="ADAL" clId="{AFE74820-754A-4CE5-A225-8F55BD0D1B34}" dt="2025-09-09T11:20:37.508" v="86" actId="47"/>
        <pc:sldMkLst>
          <pc:docMk/>
          <pc:sldMk cId="2643256500" sldId="2563"/>
        </pc:sldMkLst>
      </pc:sldChg>
      <pc:sldChg chg="del">
        <pc:chgData name="Beth Lee wilson" userId="f3624325-bee4-4e49-9bad-f734c1ea8c32" providerId="ADAL" clId="{AFE74820-754A-4CE5-A225-8F55BD0D1B34}" dt="2025-09-09T11:20:43.154" v="87" actId="47"/>
        <pc:sldMkLst>
          <pc:docMk/>
          <pc:sldMk cId="2498289654" sldId="2564"/>
        </pc:sldMkLst>
      </pc:sldChg>
      <pc:sldChg chg="del">
        <pc:chgData name="Beth Lee wilson" userId="f3624325-bee4-4e49-9bad-f734c1ea8c32" providerId="ADAL" clId="{AFE74820-754A-4CE5-A225-8F55BD0D1B34}" dt="2025-09-09T13:32:34.815" v="180" actId="2696"/>
        <pc:sldMkLst>
          <pc:docMk/>
          <pc:sldMk cId="378495039" sldId="2565"/>
        </pc:sldMkLst>
      </pc:sldChg>
      <pc:sldChg chg="del">
        <pc:chgData name="Beth Lee wilson" userId="f3624325-bee4-4e49-9bad-f734c1ea8c32" providerId="ADAL" clId="{AFE74820-754A-4CE5-A225-8F55BD0D1B34}" dt="2025-09-09T11:21:19.319" v="93" actId="47"/>
        <pc:sldMkLst>
          <pc:docMk/>
          <pc:sldMk cId="3088970160" sldId="2566"/>
        </pc:sldMkLst>
      </pc:sldChg>
      <pc:sldChg chg="del">
        <pc:chgData name="Beth Lee wilson" userId="f3624325-bee4-4e49-9bad-f734c1ea8c32" providerId="ADAL" clId="{AFE74820-754A-4CE5-A225-8F55BD0D1B34}" dt="2025-09-09T11:20:59.524" v="88" actId="47"/>
        <pc:sldMkLst>
          <pc:docMk/>
          <pc:sldMk cId="1986274986" sldId="2567"/>
        </pc:sldMkLst>
      </pc:sldChg>
      <pc:sldChg chg="del">
        <pc:chgData name="Beth Lee wilson" userId="f3624325-bee4-4e49-9bad-f734c1ea8c32" providerId="ADAL" clId="{AFE74820-754A-4CE5-A225-8F55BD0D1B34}" dt="2025-09-09T11:21:03.459" v="89" actId="47"/>
        <pc:sldMkLst>
          <pc:docMk/>
          <pc:sldMk cId="1551526691" sldId="2568"/>
        </pc:sldMkLst>
      </pc:sldChg>
      <pc:sldChg chg="del">
        <pc:chgData name="Beth Lee wilson" userId="f3624325-bee4-4e49-9bad-f734c1ea8c32" providerId="ADAL" clId="{AFE74820-754A-4CE5-A225-8F55BD0D1B34}" dt="2025-09-09T11:21:08.990" v="90" actId="47"/>
        <pc:sldMkLst>
          <pc:docMk/>
          <pc:sldMk cId="3403799489" sldId="2569"/>
        </pc:sldMkLst>
      </pc:sldChg>
      <pc:sldChg chg="del">
        <pc:chgData name="Beth Lee wilson" userId="f3624325-bee4-4e49-9bad-f734c1ea8c32" providerId="ADAL" clId="{AFE74820-754A-4CE5-A225-8F55BD0D1B34}" dt="2025-09-09T11:21:10.664" v="91" actId="47"/>
        <pc:sldMkLst>
          <pc:docMk/>
          <pc:sldMk cId="2487287301" sldId="2570"/>
        </pc:sldMkLst>
      </pc:sldChg>
      <pc:sldChg chg="del ord">
        <pc:chgData name="Beth Lee wilson" userId="f3624325-bee4-4e49-9bad-f734c1ea8c32" providerId="ADAL" clId="{AFE74820-754A-4CE5-A225-8F55BD0D1B34}" dt="2025-09-11T14:48:30.720" v="490" actId="47"/>
        <pc:sldMkLst>
          <pc:docMk/>
          <pc:sldMk cId="3110272974" sldId="2571"/>
        </pc:sldMkLst>
      </pc:sldChg>
      <pc:sldChg chg="del">
        <pc:chgData name="Beth Lee wilson" userId="f3624325-bee4-4e49-9bad-f734c1ea8c32" providerId="ADAL" clId="{AFE74820-754A-4CE5-A225-8F55BD0D1B34}" dt="2025-09-11T14:30:54.456" v="379" actId="47"/>
        <pc:sldMkLst>
          <pc:docMk/>
          <pc:sldMk cId="3080709428" sldId="2572"/>
        </pc:sldMkLst>
      </pc:sldChg>
      <pc:sldChg chg="addSp delSp modSp mod">
        <pc:chgData name="Beth Lee wilson" userId="f3624325-bee4-4e49-9bad-f734c1ea8c32" providerId="ADAL" clId="{AFE74820-754A-4CE5-A225-8F55BD0D1B34}" dt="2025-09-11T14:37:52.514" v="420"/>
        <pc:sldMkLst>
          <pc:docMk/>
          <pc:sldMk cId="618990676" sldId="2573"/>
        </pc:sldMkLst>
        <pc:spChg chg="del">
          <ac:chgData name="Beth Lee wilson" userId="f3624325-bee4-4e49-9bad-f734c1ea8c32" providerId="ADAL" clId="{AFE74820-754A-4CE5-A225-8F55BD0D1B34}" dt="2025-09-11T14:31:51.737" v="382" actId="478"/>
          <ac:spMkLst>
            <pc:docMk/>
            <pc:sldMk cId="618990676" sldId="2573"/>
            <ac:spMk id="5" creationId="{CD73E05D-69B7-A50E-5F35-D8173B8B2D63}"/>
          </ac:spMkLst>
        </pc:spChg>
        <pc:graphicFrameChg chg="mod">
          <ac:chgData name="Beth Lee wilson" userId="f3624325-bee4-4e49-9bad-f734c1ea8c32" providerId="ADAL" clId="{AFE74820-754A-4CE5-A225-8F55BD0D1B34}" dt="2025-09-11T14:37:52.514" v="420"/>
          <ac:graphicFrameMkLst>
            <pc:docMk/>
            <pc:sldMk cId="618990676" sldId="2573"/>
            <ac:graphicFrameMk id="7" creationId="{D185C116-0D5A-4D04-853E-B10A808CBBA8}"/>
          </ac:graphicFrameMkLst>
        </pc:graphicFrameChg>
        <pc:picChg chg="add del mod modCrop">
          <ac:chgData name="Beth Lee wilson" userId="f3624325-bee4-4e49-9bad-f734c1ea8c32" providerId="ADAL" clId="{AFE74820-754A-4CE5-A225-8F55BD0D1B34}" dt="2025-09-11T14:37:50.152" v="419" actId="478"/>
          <ac:picMkLst>
            <pc:docMk/>
            <pc:sldMk cId="618990676" sldId="2573"/>
            <ac:picMk id="3" creationId="{1549E9F2-167E-9A2C-B011-1C9F3303A06B}"/>
          </ac:picMkLst>
        </pc:picChg>
      </pc:sldChg>
      <pc:sldChg chg="del">
        <pc:chgData name="Beth Lee wilson" userId="f3624325-bee4-4e49-9bad-f734c1ea8c32" providerId="ADAL" clId="{AFE74820-754A-4CE5-A225-8F55BD0D1B34}" dt="2025-09-09T11:21:49.237" v="96" actId="47"/>
        <pc:sldMkLst>
          <pc:docMk/>
          <pc:sldMk cId="1177229226" sldId="2574"/>
        </pc:sldMkLst>
      </pc:sldChg>
      <pc:sldChg chg="modSp add del mod">
        <pc:chgData name="Beth Lee wilson" userId="f3624325-bee4-4e49-9bad-f734c1ea8c32" providerId="ADAL" clId="{AFE74820-754A-4CE5-A225-8F55BD0D1B34}" dt="2025-09-11T15:14:18.453" v="607" actId="47"/>
        <pc:sldMkLst>
          <pc:docMk/>
          <pc:sldMk cId="4014831836" sldId="2574"/>
        </pc:sldMkLst>
      </pc:sldChg>
      <pc:sldChg chg="delSp modSp mod">
        <pc:chgData name="Beth Lee wilson" userId="f3624325-bee4-4e49-9bad-f734c1ea8c32" providerId="ADAL" clId="{AFE74820-754A-4CE5-A225-8F55BD0D1B34}" dt="2025-09-11T15:09:02.386" v="599" actId="478"/>
        <pc:sldMkLst>
          <pc:docMk/>
          <pc:sldMk cId="485068028" sldId="2575"/>
        </pc:sldMkLst>
        <pc:spChg chg="mod">
          <ac:chgData name="Beth Lee wilson" userId="f3624325-bee4-4e49-9bad-f734c1ea8c32" providerId="ADAL" clId="{AFE74820-754A-4CE5-A225-8F55BD0D1B34}" dt="2025-09-11T15:08:38.060" v="593" actId="113"/>
          <ac:spMkLst>
            <pc:docMk/>
            <pc:sldMk cId="485068028" sldId="2575"/>
            <ac:spMk id="2" creationId="{3BAF38D6-1240-AF1A-2C09-EA94C4243FDE}"/>
          </ac:spMkLst>
        </pc:spChg>
        <pc:spChg chg="del">
          <ac:chgData name="Beth Lee wilson" userId="f3624325-bee4-4e49-9bad-f734c1ea8c32" providerId="ADAL" clId="{AFE74820-754A-4CE5-A225-8F55BD0D1B34}" dt="2025-09-11T15:09:02.386" v="599" actId="478"/>
          <ac:spMkLst>
            <pc:docMk/>
            <pc:sldMk cId="485068028" sldId="2575"/>
            <ac:spMk id="5" creationId="{F435A605-B08B-EF53-5763-44500973DF4C}"/>
          </ac:spMkLst>
        </pc:spChg>
        <pc:spChg chg="mod">
          <ac:chgData name="Beth Lee wilson" userId="f3624325-bee4-4e49-9bad-f734c1ea8c32" providerId="ADAL" clId="{AFE74820-754A-4CE5-A225-8F55BD0D1B34}" dt="2025-09-11T15:08:25.492" v="590" actId="12"/>
          <ac:spMkLst>
            <pc:docMk/>
            <pc:sldMk cId="485068028" sldId="2575"/>
            <ac:spMk id="8" creationId="{41DF6F9A-03F8-492B-9012-D2DD23DECBE5}"/>
          </ac:spMkLst>
        </pc:spChg>
      </pc:sldChg>
      <pc:sldChg chg="modSp mod ord modAnim">
        <pc:chgData name="Beth Lee wilson" userId="f3624325-bee4-4e49-9bad-f734c1ea8c32" providerId="ADAL" clId="{AFE74820-754A-4CE5-A225-8F55BD0D1B34}" dt="2025-09-11T15:10:11.170" v="604" actId="113"/>
        <pc:sldMkLst>
          <pc:docMk/>
          <pc:sldMk cId="420141703" sldId="2576"/>
        </pc:sldMkLst>
        <pc:spChg chg="mod">
          <ac:chgData name="Beth Lee wilson" userId="f3624325-bee4-4e49-9bad-f734c1ea8c32" providerId="ADAL" clId="{AFE74820-754A-4CE5-A225-8F55BD0D1B34}" dt="2025-09-11T15:09:29.548" v="603" actId="14100"/>
          <ac:spMkLst>
            <pc:docMk/>
            <pc:sldMk cId="420141703" sldId="2576"/>
            <ac:spMk id="2" creationId="{2242E765-CBC4-0BBB-F335-2ED0F6ED139A}"/>
          </ac:spMkLst>
        </pc:spChg>
        <pc:spChg chg="mod">
          <ac:chgData name="Beth Lee wilson" userId="f3624325-bee4-4e49-9bad-f734c1ea8c32" providerId="ADAL" clId="{AFE74820-754A-4CE5-A225-8F55BD0D1B34}" dt="2025-09-11T15:10:11.170" v="604" actId="113"/>
          <ac:spMkLst>
            <pc:docMk/>
            <pc:sldMk cId="420141703" sldId="2576"/>
            <ac:spMk id="8" creationId="{D9B048F1-8655-4053-AE54-021230E59E0C}"/>
          </ac:spMkLst>
        </pc:spChg>
      </pc:sldChg>
      <pc:sldChg chg="del">
        <pc:chgData name="Beth Lee wilson" userId="f3624325-bee4-4e49-9bad-f734c1ea8c32" providerId="ADAL" clId="{AFE74820-754A-4CE5-A225-8F55BD0D1B34}" dt="2025-09-09T13:36:23.124" v="319" actId="47"/>
        <pc:sldMkLst>
          <pc:docMk/>
          <pc:sldMk cId="214066706" sldId="2577"/>
        </pc:sldMkLst>
      </pc:sldChg>
      <pc:sldChg chg="add del">
        <pc:chgData name="Beth Lee wilson" userId="f3624325-bee4-4e49-9bad-f734c1ea8c32" providerId="ADAL" clId="{AFE74820-754A-4CE5-A225-8F55BD0D1B34}" dt="2025-09-11T15:14:13.460" v="605" actId="47"/>
        <pc:sldMkLst>
          <pc:docMk/>
          <pc:sldMk cId="179175101" sldId="2578"/>
        </pc:sldMkLst>
      </pc:sldChg>
      <pc:sldChg chg="del">
        <pc:chgData name="Beth Lee wilson" userId="f3624325-bee4-4e49-9bad-f734c1ea8c32" providerId="ADAL" clId="{AFE74820-754A-4CE5-A225-8F55BD0D1B34}" dt="2025-09-09T11:22:10.671" v="98" actId="47"/>
        <pc:sldMkLst>
          <pc:docMk/>
          <pc:sldMk cId="237500471" sldId="2578"/>
        </pc:sldMkLst>
      </pc:sldChg>
      <pc:sldChg chg="add del">
        <pc:chgData name="Beth Lee wilson" userId="f3624325-bee4-4e49-9bad-f734c1ea8c32" providerId="ADAL" clId="{AFE74820-754A-4CE5-A225-8F55BD0D1B34}" dt="2025-09-11T15:14:14.980" v="606" actId="47"/>
        <pc:sldMkLst>
          <pc:docMk/>
          <pc:sldMk cId="2336619155" sldId="2579"/>
        </pc:sldMkLst>
      </pc:sldChg>
      <pc:sldChg chg="addSp delSp modSp new mod">
        <pc:chgData name="Beth Lee wilson" userId="f3624325-bee4-4e49-9bad-f734c1ea8c32" providerId="ADAL" clId="{AFE74820-754A-4CE5-A225-8F55BD0D1B34}" dt="2025-09-11T14:30:51.587" v="378" actId="478"/>
        <pc:sldMkLst>
          <pc:docMk/>
          <pc:sldMk cId="2460095611" sldId="2580"/>
        </pc:sldMkLst>
        <pc:spChg chg="mod">
          <ac:chgData name="Beth Lee wilson" userId="f3624325-bee4-4e49-9bad-f734c1ea8c32" providerId="ADAL" clId="{AFE74820-754A-4CE5-A225-8F55BD0D1B34}" dt="2025-09-09T11:51:15.314" v="103" actId="26606"/>
          <ac:spMkLst>
            <pc:docMk/>
            <pc:sldMk cId="2460095611" sldId="2580"/>
            <ac:spMk id="5" creationId="{A07D5A44-B246-2407-4781-55E48B3EFA4D}"/>
          </ac:spMkLst>
        </pc:spChg>
        <pc:spChg chg="del mod">
          <ac:chgData name="Beth Lee wilson" userId="f3624325-bee4-4e49-9bad-f734c1ea8c32" providerId="ADAL" clId="{AFE74820-754A-4CE5-A225-8F55BD0D1B34}" dt="2025-09-11T14:30:51.587" v="378" actId="478"/>
          <ac:spMkLst>
            <pc:docMk/>
            <pc:sldMk cId="2460095611" sldId="2580"/>
            <ac:spMk id="6" creationId="{041491B9-80CA-ED0C-8CEE-66DEBAEA3400}"/>
          </ac:spMkLst>
        </pc:spChg>
        <pc:spChg chg="mod">
          <ac:chgData name="Beth Lee wilson" userId="f3624325-bee4-4e49-9bad-f734c1ea8c32" providerId="ADAL" clId="{AFE74820-754A-4CE5-A225-8F55BD0D1B34}" dt="2025-09-09T11:51:15.314" v="103" actId="26606"/>
          <ac:spMkLst>
            <pc:docMk/>
            <pc:sldMk cId="2460095611" sldId="2580"/>
            <ac:spMk id="7" creationId="{8FB54C1E-D698-9E0D-39AB-1A2857EFA161}"/>
          </ac:spMkLst>
        </pc:spChg>
        <pc:spChg chg="add mod">
          <ac:chgData name="Beth Lee wilson" userId="f3624325-bee4-4e49-9bad-f734c1ea8c32" providerId="ADAL" clId="{AFE74820-754A-4CE5-A225-8F55BD0D1B34}" dt="2025-09-09T11:52:19.798" v="122" actId="14100"/>
          <ac:spMkLst>
            <pc:docMk/>
            <pc:sldMk cId="2460095611" sldId="2580"/>
            <ac:spMk id="13" creationId="{707A7D5B-2595-E4A4-46AD-D0D7E50311DD}"/>
          </ac:spMkLst>
        </pc:spChg>
        <pc:spChg chg="add mod">
          <ac:chgData name="Beth Lee wilson" userId="f3624325-bee4-4e49-9bad-f734c1ea8c32" providerId="ADAL" clId="{AFE74820-754A-4CE5-A225-8F55BD0D1B34}" dt="2025-09-09T11:52:35.446" v="129" actId="403"/>
          <ac:spMkLst>
            <pc:docMk/>
            <pc:sldMk cId="2460095611" sldId="2580"/>
            <ac:spMk id="15" creationId="{5767B1A4-0205-6CB8-7D08-D4ECB1B6E5E5}"/>
          </ac:spMkLst>
        </pc:spChg>
        <pc:picChg chg="add mod ord">
          <ac:chgData name="Beth Lee wilson" userId="f3624325-bee4-4e49-9bad-f734c1ea8c32" providerId="ADAL" clId="{AFE74820-754A-4CE5-A225-8F55BD0D1B34}" dt="2025-09-09T11:52:15.837" v="121" actId="14100"/>
          <ac:picMkLst>
            <pc:docMk/>
            <pc:sldMk cId="2460095611" sldId="2580"/>
            <ac:picMk id="8" creationId="{D5D6733C-7B24-78EE-77DA-104C5714F8A9}"/>
          </ac:picMkLst>
        </pc:picChg>
        <pc:picChg chg="add mod">
          <ac:chgData name="Beth Lee wilson" userId="f3624325-bee4-4e49-9bad-f734c1ea8c32" providerId="ADAL" clId="{AFE74820-754A-4CE5-A225-8F55BD0D1B34}" dt="2025-09-09T11:53:08.860" v="133" actId="14100"/>
          <ac:picMkLst>
            <pc:docMk/>
            <pc:sldMk cId="2460095611" sldId="2580"/>
            <ac:picMk id="9" creationId="{6F3E9455-C425-A711-E67F-EDD936081716}"/>
          </ac:picMkLst>
        </pc:picChg>
      </pc:sldChg>
      <pc:sldChg chg="delSp modSp add mod ord">
        <pc:chgData name="Beth Lee wilson" userId="f3624325-bee4-4e49-9bad-f734c1ea8c32" providerId="ADAL" clId="{AFE74820-754A-4CE5-A225-8F55BD0D1B34}" dt="2025-09-11T14:30:43.954" v="376" actId="478"/>
        <pc:sldMkLst>
          <pc:docMk/>
          <pc:sldMk cId="1073783368" sldId="2581"/>
        </pc:sldMkLst>
        <pc:spChg chg="del">
          <ac:chgData name="Beth Lee wilson" userId="f3624325-bee4-4e49-9bad-f734c1ea8c32" providerId="ADAL" clId="{AFE74820-754A-4CE5-A225-8F55BD0D1B34}" dt="2025-09-11T14:30:43.954" v="376" actId="478"/>
          <ac:spMkLst>
            <pc:docMk/>
            <pc:sldMk cId="1073783368" sldId="2581"/>
            <ac:spMk id="5" creationId="{2DD2221E-A53F-E7EC-2EF5-84EBDABD487C}"/>
          </ac:spMkLst>
        </pc:spChg>
        <pc:graphicFrameChg chg="modGraphic">
          <ac:chgData name="Beth Lee wilson" userId="f3624325-bee4-4e49-9bad-f734c1ea8c32" providerId="ADAL" clId="{AFE74820-754A-4CE5-A225-8F55BD0D1B34}" dt="2025-09-09T13:31:27.006" v="173" actId="2165"/>
          <ac:graphicFrameMkLst>
            <pc:docMk/>
            <pc:sldMk cId="1073783368" sldId="2581"/>
            <ac:graphicFrameMk id="9" creationId="{DEA2156A-1AD3-D269-EEBD-472A90D86B3A}"/>
          </ac:graphicFrameMkLst>
        </pc:graphicFrameChg>
      </pc:sldChg>
      <pc:sldChg chg="addSp delSp modSp new mod">
        <pc:chgData name="Beth Lee wilson" userId="f3624325-bee4-4e49-9bad-f734c1ea8c32" providerId="ADAL" clId="{AFE74820-754A-4CE5-A225-8F55BD0D1B34}" dt="2025-09-11T14:30:37.102" v="375" actId="478"/>
        <pc:sldMkLst>
          <pc:docMk/>
          <pc:sldMk cId="1815315405" sldId="2582"/>
        </pc:sldMkLst>
        <pc:spChg chg="mod">
          <ac:chgData name="Beth Lee wilson" userId="f3624325-bee4-4e49-9bad-f734c1ea8c32" providerId="ADAL" clId="{AFE74820-754A-4CE5-A225-8F55BD0D1B34}" dt="2025-09-11T14:28:58.198" v="355" actId="14100"/>
          <ac:spMkLst>
            <pc:docMk/>
            <pc:sldMk cId="1815315405" sldId="2582"/>
            <ac:spMk id="2" creationId="{B660822C-7E2A-5884-3C66-44945DA5AB1B}"/>
          </ac:spMkLst>
        </pc:spChg>
        <pc:spChg chg="mod">
          <ac:chgData name="Beth Lee wilson" userId="f3624325-bee4-4e49-9bad-f734c1ea8c32" providerId="ADAL" clId="{AFE74820-754A-4CE5-A225-8F55BD0D1B34}" dt="2025-09-11T14:30:31.483" v="374" actId="12"/>
          <ac:spMkLst>
            <pc:docMk/>
            <pc:sldMk cId="1815315405" sldId="2582"/>
            <ac:spMk id="3" creationId="{AF75002C-99D9-DF05-934E-5787805FFEE2}"/>
          </ac:spMkLst>
        </pc:spChg>
        <pc:spChg chg="del">
          <ac:chgData name="Beth Lee wilson" userId="f3624325-bee4-4e49-9bad-f734c1ea8c32" providerId="ADAL" clId="{AFE74820-754A-4CE5-A225-8F55BD0D1B34}" dt="2025-09-11T14:29:47.700" v="356" actId="931"/>
          <ac:spMkLst>
            <pc:docMk/>
            <pc:sldMk cId="1815315405" sldId="2582"/>
            <ac:spMk id="4" creationId="{7412E3CF-9C8F-AE83-5010-7DEA0DBAB6E4}"/>
          </ac:spMkLst>
        </pc:spChg>
        <pc:spChg chg="del">
          <ac:chgData name="Beth Lee wilson" userId="f3624325-bee4-4e49-9bad-f734c1ea8c32" providerId="ADAL" clId="{AFE74820-754A-4CE5-A225-8F55BD0D1B34}" dt="2025-09-11T14:30:37.102" v="375" actId="478"/>
          <ac:spMkLst>
            <pc:docMk/>
            <pc:sldMk cId="1815315405" sldId="2582"/>
            <ac:spMk id="6" creationId="{B85CB27D-A16A-63B1-1CCF-984A66A55621}"/>
          </ac:spMkLst>
        </pc:spChg>
        <pc:picChg chg="add mod">
          <ac:chgData name="Beth Lee wilson" userId="f3624325-bee4-4e49-9bad-f734c1ea8c32" providerId="ADAL" clId="{AFE74820-754A-4CE5-A225-8F55BD0D1B34}" dt="2025-09-11T14:29:47.700" v="356" actId="931"/>
          <ac:picMkLst>
            <pc:docMk/>
            <pc:sldMk cId="1815315405" sldId="2582"/>
            <ac:picMk id="9" creationId="{10A18BAC-F061-8370-B5AD-9E37F046AD0A}"/>
          </ac:picMkLst>
        </pc:picChg>
      </pc:sldChg>
      <pc:sldChg chg="addSp delSp modSp add mod modTransition modClrScheme chgLayout">
        <pc:chgData name="Beth Lee wilson" userId="f3624325-bee4-4e49-9bad-f734c1ea8c32" providerId="ADAL" clId="{AFE74820-754A-4CE5-A225-8F55BD0D1B34}" dt="2025-09-11T15:08:53.275" v="598" actId="404"/>
        <pc:sldMkLst>
          <pc:docMk/>
          <pc:sldMk cId="4213465190" sldId="2583"/>
        </pc:sldMkLst>
        <pc:spChg chg="mod">
          <ac:chgData name="Beth Lee wilson" userId="f3624325-bee4-4e49-9bad-f734c1ea8c32" providerId="ADAL" clId="{AFE74820-754A-4CE5-A225-8F55BD0D1B34}" dt="2025-09-11T15:08:53.275" v="598" actId="404"/>
          <ac:spMkLst>
            <pc:docMk/>
            <pc:sldMk cId="4213465190" sldId="2583"/>
            <ac:spMk id="2" creationId="{23B372A4-67DC-28A3-D348-F76F838D18D0}"/>
          </ac:spMkLst>
        </pc:spChg>
        <pc:spChg chg="mod">
          <ac:chgData name="Beth Lee wilson" userId="f3624325-bee4-4e49-9bad-f734c1ea8c32" providerId="ADAL" clId="{AFE74820-754A-4CE5-A225-8F55BD0D1B34}" dt="2025-09-11T14:38:52.763" v="423" actId="26606"/>
          <ac:spMkLst>
            <pc:docMk/>
            <pc:sldMk cId="4213465190" sldId="2583"/>
            <ac:spMk id="4" creationId="{4F59432A-47D3-9680-5134-C4623478265C}"/>
          </ac:spMkLst>
        </pc:spChg>
        <pc:spChg chg="del mod">
          <ac:chgData name="Beth Lee wilson" userId="f3624325-bee4-4e49-9bad-f734c1ea8c32" providerId="ADAL" clId="{AFE74820-754A-4CE5-A225-8F55BD0D1B34}" dt="2025-09-11T14:36:26.388" v="410" actId="478"/>
          <ac:spMkLst>
            <pc:docMk/>
            <pc:sldMk cId="4213465190" sldId="2583"/>
            <ac:spMk id="5" creationId="{D22B3BA7-F43C-417E-C3B9-9160F425A9E0}"/>
          </ac:spMkLst>
        </pc:spChg>
        <pc:spChg chg="mod">
          <ac:chgData name="Beth Lee wilson" userId="f3624325-bee4-4e49-9bad-f734c1ea8c32" providerId="ADAL" clId="{AFE74820-754A-4CE5-A225-8F55BD0D1B34}" dt="2025-09-11T14:38:52.763" v="423" actId="26606"/>
          <ac:spMkLst>
            <pc:docMk/>
            <pc:sldMk cId="4213465190" sldId="2583"/>
            <ac:spMk id="6" creationId="{A814E254-2CE1-0CC5-1F95-E7B110BD9A5A}"/>
          </ac:spMkLst>
        </pc:spChg>
        <pc:spChg chg="mod ord">
          <ac:chgData name="Beth Lee wilson" userId="f3624325-bee4-4e49-9bad-f734c1ea8c32" providerId="ADAL" clId="{AFE74820-754A-4CE5-A225-8F55BD0D1B34}" dt="2025-09-11T14:48:12.509" v="482" actId="27636"/>
          <ac:spMkLst>
            <pc:docMk/>
            <pc:sldMk cId="4213465190" sldId="2583"/>
            <ac:spMk id="8" creationId="{B664B63F-74DE-44FF-ACD5-81525CE78231}"/>
          </ac:spMkLst>
        </pc:spChg>
        <pc:spChg chg="add del mod">
          <ac:chgData name="Beth Lee wilson" userId="f3624325-bee4-4e49-9bad-f734c1ea8c32" providerId="ADAL" clId="{AFE74820-754A-4CE5-A225-8F55BD0D1B34}" dt="2025-09-11T14:38:45.425" v="422"/>
          <ac:spMkLst>
            <pc:docMk/>
            <pc:sldMk cId="4213465190" sldId="2583"/>
            <ac:spMk id="9" creationId="{FB4FB944-97F0-3BB0-C432-EF778683F18C}"/>
          </ac:spMkLst>
        </pc:spChg>
        <pc:spChg chg="add del mod">
          <ac:chgData name="Beth Lee wilson" userId="f3624325-bee4-4e49-9bad-f734c1ea8c32" providerId="ADAL" clId="{AFE74820-754A-4CE5-A225-8F55BD0D1B34}" dt="2025-09-11T14:38:55.863" v="427" actId="478"/>
          <ac:spMkLst>
            <pc:docMk/>
            <pc:sldMk cId="4213465190" sldId="2583"/>
            <ac:spMk id="15" creationId="{937DAB77-ED73-7CB7-F081-217BB92A73A3}"/>
          </ac:spMkLst>
        </pc:spChg>
        <pc:picChg chg="del mod">
          <ac:chgData name="Beth Lee wilson" userId="f3624325-bee4-4e49-9bad-f734c1ea8c32" providerId="ADAL" clId="{AFE74820-754A-4CE5-A225-8F55BD0D1B34}" dt="2025-09-11T14:38:42.983" v="421" actId="478"/>
          <ac:picMkLst>
            <pc:docMk/>
            <pc:sldMk cId="4213465190" sldId="2583"/>
            <ac:picMk id="7" creationId="{1DA32CD1-98AD-41EA-BA2A-7BC8E5754052}"/>
          </ac:picMkLst>
        </pc:picChg>
        <pc:picChg chg="add mod ord modCrop">
          <ac:chgData name="Beth Lee wilson" userId="f3624325-bee4-4e49-9bad-f734c1ea8c32" providerId="ADAL" clId="{AFE74820-754A-4CE5-A225-8F55BD0D1B34}" dt="2025-09-11T14:40:13.139" v="437" actId="1076"/>
          <ac:picMkLst>
            <pc:docMk/>
            <pc:sldMk cId="4213465190" sldId="2583"/>
            <ac:picMk id="10" creationId="{5807BFC1-A775-B664-E275-2191C0C8FB1A}"/>
          </ac:picMkLst>
        </pc:picChg>
        <pc:picChg chg="add mod modCrop">
          <ac:chgData name="Beth Lee wilson" userId="f3624325-bee4-4e49-9bad-f734c1ea8c32" providerId="ADAL" clId="{AFE74820-754A-4CE5-A225-8F55BD0D1B34}" dt="2025-09-11T14:40:18.681" v="440" actId="1076"/>
          <ac:picMkLst>
            <pc:docMk/>
            <pc:sldMk cId="4213465190" sldId="2583"/>
            <ac:picMk id="11" creationId="{9AAAECCF-225F-F871-9DFD-66829ECC63D1}"/>
          </ac:picMkLst>
        </pc:picChg>
        <pc:picChg chg="add mod">
          <ac:chgData name="Beth Lee wilson" userId="f3624325-bee4-4e49-9bad-f734c1ea8c32" providerId="ADAL" clId="{AFE74820-754A-4CE5-A225-8F55BD0D1B34}" dt="2025-09-11T14:47:27.174" v="458" actId="14100"/>
          <ac:picMkLst>
            <pc:docMk/>
            <pc:sldMk cId="4213465190" sldId="2583"/>
            <ac:picMk id="12" creationId="{C48EB5C3-10A0-5714-0700-6278CD3365C5}"/>
          </ac:picMkLst>
        </pc:picChg>
        <pc:picChg chg="add mod">
          <ac:chgData name="Beth Lee wilson" userId="f3624325-bee4-4e49-9bad-f734c1ea8c32" providerId="ADAL" clId="{AFE74820-754A-4CE5-A225-8F55BD0D1B34}" dt="2025-09-11T14:47:39.983" v="465" actId="1035"/>
          <ac:picMkLst>
            <pc:docMk/>
            <pc:sldMk cId="4213465190" sldId="2583"/>
            <ac:picMk id="13" creationId="{109D579E-F0AA-FAE2-CCF9-90BAFE51BF57}"/>
          </ac:picMkLst>
        </pc:picChg>
        <pc:picChg chg="add mod modCrop">
          <ac:chgData name="Beth Lee wilson" userId="f3624325-bee4-4e49-9bad-f734c1ea8c32" providerId="ADAL" clId="{AFE74820-754A-4CE5-A225-8F55BD0D1B34}" dt="2025-09-11T14:47:36.536" v="463" actId="1035"/>
          <ac:picMkLst>
            <pc:docMk/>
            <pc:sldMk cId="4213465190" sldId="2583"/>
            <ac:picMk id="14" creationId="{3FF4D777-866E-6693-5372-DB79639A68D0}"/>
          </ac:picMkLst>
        </pc:picChg>
      </pc:sldChg>
      <pc:sldChg chg="addSp delSp modSp new mod modClrScheme chgLayout">
        <pc:chgData name="Beth Lee wilson" userId="f3624325-bee4-4e49-9bad-f734c1ea8c32" providerId="ADAL" clId="{AFE74820-754A-4CE5-A225-8F55BD0D1B34}" dt="2025-09-11T15:08:46.197" v="596" actId="113"/>
        <pc:sldMkLst>
          <pc:docMk/>
          <pc:sldMk cId="3826839783" sldId="2584"/>
        </pc:sldMkLst>
        <pc:spChg chg="mod">
          <ac:chgData name="Beth Lee wilson" userId="f3624325-bee4-4e49-9bad-f734c1ea8c32" providerId="ADAL" clId="{AFE74820-754A-4CE5-A225-8F55BD0D1B34}" dt="2025-09-11T15:08:46.197" v="596" actId="113"/>
          <ac:spMkLst>
            <pc:docMk/>
            <pc:sldMk cId="3826839783" sldId="2584"/>
            <ac:spMk id="2" creationId="{28C56C80-DA51-BB83-BC77-25CFA18A6C28}"/>
          </ac:spMkLst>
        </pc:spChg>
        <pc:spChg chg="mod">
          <ac:chgData name="Beth Lee wilson" userId="f3624325-bee4-4e49-9bad-f734c1ea8c32" providerId="ADAL" clId="{AFE74820-754A-4CE5-A225-8F55BD0D1B34}" dt="2025-09-11T15:01:10.315" v="565" actId="26606"/>
          <ac:spMkLst>
            <pc:docMk/>
            <pc:sldMk cId="3826839783" sldId="2584"/>
            <ac:spMk id="3" creationId="{EDC7B8A4-8234-E859-B669-4BA18304097F}"/>
          </ac:spMkLst>
        </pc:spChg>
        <pc:spChg chg="mod ord">
          <ac:chgData name="Beth Lee wilson" userId="f3624325-bee4-4e49-9bad-f734c1ea8c32" providerId="ADAL" clId="{AFE74820-754A-4CE5-A225-8F55BD0D1B34}" dt="2025-09-11T15:01:10.315" v="565" actId="26606"/>
          <ac:spMkLst>
            <pc:docMk/>
            <pc:sldMk cId="3826839783" sldId="2584"/>
            <ac:spMk id="4" creationId="{1B1DF180-BCA8-0743-EF1C-23C314289829}"/>
          </ac:spMkLst>
        </pc:spChg>
        <pc:spChg chg="del">
          <ac:chgData name="Beth Lee wilson" userId="f3624325-bee4-4e49-9bad-f734c1ea8c32" providerId="ADAL" clId="{AFE74820-754A-4CE5-A225-8F55BD0D1B34}" dt="2025-09-11T15:00:45.833" v="562" actId="931"/>
          <ac:spMkLst>
            <pc:docMk/>
            <pc:sldMk cId="3826839783" sldId="2584"/>
            <ac:spMk id="5" creationId="{D2E8511D-7BA1-753A-7F09-ABA89F9ED2D2}"/>
          </ac:spMkLst>
        </pc:spChg>
        <pc:spChg chg="del">
          <ac:chgData name="Beth Lee wilson" userId="f3624325-bee4-4e49-9bad-f734c1ea8c32" providerId="ADAL" clId="{AFE74820-754A-4CE5-A225-8F55BD0D1B34}" dt="2025-09-11T15:00:49.872" v="563" actId="478"/>
          <ac:spMkLst>
            <pc:docMk/>
            <pc:sldMk cId="3826839783" sldId="2584"/>
            <ac:spMk id="6" creationId="{FE33CEFD-62B0-AB2B-3023-C7B8D06CE706}"/>
          </ac:spMkLst>
        </pc:spChg>
        <pc:spChg chg="mod">
          <ac:chgData name="Beth Lee wilson" userId="f3624325-bee4-4e49-9bad-f734c1ea8c32" providerId="ADAL" clId="{AFE74820-754A-4CE5-A225-8F55BD0D1B34}" dt="2025-09-11T15:01:10.315" v="565" actId="26606"/>
          <ac:spMkLst>
            <pc:docMk/>
            <pc:sldMk cId="3826839783" sldId="2584"/>
            <ac:spMk id="7" creationId="{083ACE27-830A-14DD-3079-751F725ACC18}"/>
          </ac:spMkLst>
        </pc:spChg>
        <pc:spChg chg="add del mod">
          <ac:chgData name="Beth Lee wilson" userId="f3624325-bee4-4e49-9bad-f734c1ea8c32" providerId="ADAL" clId="{AFE74820-754A-4CE5-A225-8F55BD0D1B34}" dt="2025-09-11T15:01:10.315" v="565" actId="26606"/>
          <ac:spMkLst>
            <pc:docMk/>
            <pc:sldMk cId="3826839783" sldId="2584"/>
            <ac:spMk id="14" creationId="{228AA09E-7F8C-FA1F-F00B-52F05D81031A}"/>
          </ac:spMkLst>
        </pc:spChg>
        <pc:picChg chg="add mod">
          <ac:chgData name="Beth Lee wilson" userId="f3624325-bee4-4e49-9bad-f734c1ea8c32" providerId="ADAL" clId="{AFE74820-754A-4CE5-A225-8F55BD0D1B34}" dt="2025-09-11T15:01:10.315" v="565" actId="26606"/>
          <ac:picMkLst>
            <pc:docMk/>
            <pc:sldMk cId="3826839783" sldId="2584"/>
            <ac:picMk id="9" creationId="{FBAFBD16-CE82-4E50-0BA0-84CB45575B34}"/>
          </ac:picMkLst>
        </pc:picChg>
      </pc:sldChg>
      <pc:sldChg chg="addSp delSp modSp new mod">
        <pc:chgData name="Beth Lee wilson" userId="f3624325-bee4-4e49-9bad-f734c1ea8c32" providerId="ADAL" clId="{AFE74820-754A-4CE5-A225-8F55BD0D1B34}" dt="2025-09-11T15:21:07.136" v="688" actId="931"/>
        <pc:sldMkLst>
          <pc:docMk/>
          <pc:sldMk cId="3327824734" sldId="2585"/>
        </pc:sldMkLst>
        <pc:spChg chg="mod">
          <ac:chgData name="Beth Lee wilson" userId="f3624325-bee4-4e49-9bad-f734c1ea8c32" providerId="ADAL" clId="{AFE74820-754A-4CE5-A225-8F55BD0D1B34}" dt="2025-09-11T15:20:32.947" v="685" actId="113"/>
          <ac:spMkLst>
            <pc:docMk/>
            <pc:sldMk cId="3327824734" sldId="2585"/>
            <ac:spMk id="2" creationId="{A845DFED-387C-041C-9786-F5EC94081BF8}"/>
          </ac:spMkLst>
        </pc:spChg>
        <pc:spChg chg="del mod">
          <ac:chgData name="Beth Lee wilson" userId="f3624325-bee4-4e49-9bad-f734c1ea8c32" providerId="ADAL" clId="{AFE74820-754A-4CE5-A225-8F55BD0D1B34}" dt="2025-09-11T15:19:39.371" v="655" actId="3680"/>
          <ac:spMkLst>
            <pc:docMk/>
            <pc:sldMk cId="3327824734" sldId="2585"/>
            <ac:spMk id="3" creationId="{29724CDC-406E-5256-82A9-98E8C679714C}"/>
          </ac:spMkLst>
        </pc:spChg>
        <pc:spChg chg="del mod">
          <ac:chgData name="Beth Lee wilson" userId="f3624325-bee4-4e49-9bad-f734c1ea8c32" providerId="ADAL" clId="{AFE74820-754A-4CE5-A225-8F55BD0D1B34}" dt="2025-09-11T15:21:07.136" v="688" actId="931"/>
          <ac:spMkLst>
            <pc:docMk/>
            <pc:sldMk cId="3327824734" sldId="2585"/>
            <ac:spMk id="4" creationId="{C3E2148E-DA68-443E-B059-FCC5751AD09E}"/>
          </ac:spMkLst>
        </pc:spChg>
        <pc:spChg chg="del mod">
          <ac:chgData name="Beth Lee wilson" userId="f3624325-bee4-4e49-9bad-f734c1ea8c32" providerId="ADAL" clId="{AFE74820-754A-4CE5-A225-8F55BD0D1B34}" dt="2025-09-11T15:20:10.090" v="662" actId="478"/>
          <ac:spMkLst>
            <pc:docMk/>
            <pc:sldMk cId="3327824734" sldId="2585"/>
            <ac:spMk id="6" creationId="{7785A0CA-338C-31D6-732B-3700771C02BB}"/>
          </ac:spMkLst>
        </pc:spChg>
        <pc:graphicFrameChg chg="add mod ord modGraphic">
          <ac:chgData name="Beth Lee wilson" userId="f3624325-bee4-4e49-9bad-f734c1ea8c32" providerId="ADAL" clId="{AFE74820-754A-4CE5-A225-8F55BD0D1B34}" dt="2025-09-11T15:20:38.561" v="687" actId="14100"/>
          <ac:graphicFrameMkLst>
            <pc:docMk/>
            <pc:sldMk cId="3327824734" sldId="2585"/>
            <ac:graphicFrameMk id="8" creationId="{B5051ACE-0C48-520D-EB10-9421C47E247A}"/>
          </ac:graphicFrameMkLst>
        </pc:graphicFrameChg>
        <pc:picChg chg="add mod">
          <ac:chgData name="Beth Lee wilson" userId="f3624325-bee4-4e49-9bad-f734c1ea8c32" providerId="ADAL" clId="{AFE74820-754A-4CE5-A225-8F55BD0D1B34}" dt="2025-09-11T15:21:07.136" v="688" actId="931"/>
          <ac:picMkLst>
            <pc:docMk/>
            <pc:sldMk cId="3327824734" sldId="2585"/>
            <ac:picMk id="10" creationId="{9E2E8D8B-DE84-5727-8300-0CC998E61A90}"/>
          </ac:picMkLst>
        </pc:picChg>
      </pc:sldChg>
      <pc:sldChg chg="addSp delSp modSp new mod">
        <pc:chgData name="Beth Lee wilson" userId="f3624325-bee4-4e49-9bad-f734c1ea8c32" providerId="ADAL" clId="{AFE74820-754A-4CE5-A225-8F55BD0D1B34}" dt="2025-09-11T15:28:23.705" v="755" actId="20577"/>
        <pc:sldMkLst>
          <pc:docMk/>
          <pc:sldMk cId="3266457508" sldId="2586"/>
        </pc:sldMkLst>
        <pc:spChg chg="mod">
          <ac:chgData name="Beth Lee wilson" userId="f3624325-bee4-4e49-9bad-f734c1ea8c32" providerId="ADAL" clId="{AFE74820-754A-4CE5-A225-8F55BD0D1B34}" dt="2025-09-11T15:24:16.170" v="714" actId="1076"/>
          <ac:spMkLst>
            <pc:docMk/>
            <pc:sldMk cId="3266457508" sldId="2586"/>
            <ac:spMk id="2" creationId="{66CB9DA2-4C8C-DB09-0F5E-193370523EEF}"/>
          </ac:spMkLst>
        </pc:spChg>
        <pc:spChg chg="del">
          <ac:chgData name="Beth Lee wilson" userId="f3624325-bee4-4e49-9bad-f734c1ea8c32" providerId="ADAL" clId="{AFE74820-754A-4CE5-A225-8F55BD0D1B34}" dt="2025-09-11T15:27:02.978" v="716" actId="931"/>
          <ac:spMkLst>
            <pc:docMk/>
            <pc:sldMk cId="3266457508" sldId="2586"/>
            <ac:spMk id="3" creationId="{73CC25DC-1DDE-7505-2FB6-D43DF60BA9AD}"/>
          </ac:spMkLst>
        </pc:spChg>
        <pc:spChg chg="del">
          <ac:chgData name="Beth Lee wilson" userId="f3624325-bee4-4e49-9bad-f734c1ea8c32" providerId="ADAL" clId="{AFE74820-754A-4CE5-A225-8F55BD0D1B34}" dt="2025-09-11T15:22:26.635" v="706" actId="3680"/>
          <ac:spMkLst>
            <pc:docMk/>
            <pc:sldMk cId="3266457508" sldId="2586"/>
            <ac:spMk id="4" creationId="{9A77F76C-BA95-9027-ACE2-8DB2214E0ADD}"/>
          </ac:spMkLst>
        </pc:spChg>
        <pc:spChg chg="add del mod">
          <ac:chgData name="Beth Lee wilson" userId="f3624325-bee4-4e49-9bad-f734c1ea8c32" providerId="ADAL" clId="{AFE74820-754A-4CE5-A225-8F55BD0D1B34}" dt="2025-09-11T15:24:05.029" v="708" actId="478"/>
          <ac:spMkLst>
            <pc:docMk/>
            <pc:sldMk cId="3266457508" sldId="2586"/>
            <ac:spMk id="10" creationId="{75379EC5-5D6F-0D28-2AD1-C0EE8F3287A4}"/>
          </ac:spMkLst>
        </pc:spChg>
        <pc:graphicFrameChg chg="add del mod ord modGraphic">
          <ac:chgData name="Beth Lee wilson" userId="f3624325-bee4-4e49-9bad-f734c1ea8c32" providerId="ADAL" clId="{AFE74820-754A-4CE5-A225-8F55BD0D1B34}" dt="2025-09-11T15:24:03.647" v="707" actId="478"/>
          <ac:graphicFrameMkLst>
            <pc:docMk/>
            <pc:sldMk cId="3266457508" sldId="2586"/>
            <ac:graphicFrameMk id="8" creationId="{8BBAE596-3B3A-C454-1734-7F3F8EB7673F}"/>
          </ac:graphicFrameMkLst>
        </pc:graphicFrameChg>
        <pc:graphicFrameChg chg="add mod">
          <ac:chgData name="Beth Lee wilson" userId="f3624325-bee4-4e49-9bad-f734c1ea8c32" providerId="ADAL" clId="{AFE74820-754A-4CE5-A225-8F55BD0D1B34}" dt="2025-09-11T15:24:05.504" v="709"/>
          <ac:graphicFrameMkLst>
            <pc:docMk/>
            <pc:sldMk cId="3266457508" sldId="2586"/>
            <ac:graphicFrameMk id="11" creationId="{99AEBC27-B402-E124-4402-93FBDFC8A6B7}"/>
          </ac:graphicFrameMkLst>
        </pc:graphicFrameChg>
        <pc:graphicFrameChg chg="add mod modGraphic">
          <ac:chgData name="Beth Lee wilson" userId="f3624325-bee4-4e49-9bad-f734c1ea8c32" providerId="ADAL" clId="{AFE74820-754A-4CE5-A225-8F55BD0D1B34}" dt="2025-09-11T15:28:23.705" v="755" actId="20577"/>
          <ac:graphicFrameMkLst>
            <pc:docMk/>
            <pc:sldMk cId="3266457508" sldId="2586"/>
            <ac:graphicFrameMk id="12" creationId="{94249FAC-5602-D6A2-2BE9-F218806B5A94}"/>
          </ac:graphicFrameMkLst>
        </pc:graphicFrameChg>
        <pc:picChg chg="add mod">
          <ac:chgData name="Beth Lee wilson" userId="f3624325-bee4-4e49-9bad-f734c1ea8c32" providerId="ADAL" clId="{AFE74820-754A-4CE5-A225-8F55BD0D1B34}" dt="2025-09-11T15:27:02.978" v="716" actId="931"/>
          <ac:picMkLst>
            <pc:docMk/>
            <pc:sldMk cId="3266457508" sldId="2586"/>
            <ac:picMk id="14" creationId="{97979353-503E-FB48-C004-215D1CA820E7}"/>
          </ac:picMkLst>
        </pc:picChg>
      </pc:sldChg>
      <pc:sldChg chg="addSp delSp modSp new mod">
        <pc:chgData name="Beth Lee wilson" userId="f3624325-bee4-4e49-9bad-f734c1ea8c32" providerId="ADAL" clId="{AFE74820-754A-4CE5-A225-8F55BD0D1B34}" dt="2025-09-11T15:30:27.064" v="794" actId="113"/>
        <pc:sldMkLst>
          <pc:docMk/>
          <pc:sldMk cId="2327208388" sldId="2587"/>
        </pc:sldMkLst>
        <pc:spChg chg="mod">
          <ac:chgData name="Beth Lee wilson" userId="f3624325-bee4-4e49-9bad-f734c1ea8c32" providerId="ADAL" clId="{AFE74820-754A-4CE5-A225-8F55BD0D1B34}" dt="2025-09-11T15:30:27.064" v="794" actId="113"/>
          <ac:spMkLst>
            <pc:docMk/>
            <pc:sldMk cId="2327208388" sldId="2587"/>
            <ac:spMk id="2" creationId="{E0C8A7D9-AE4D-8C97-84BA-0403B0D56844}"/>
          </ac:spMkLst>
        </pc:spChg>
        <pc:spChg chg="del">
          <ac:chgData name="Beth Lee wilson" userId="f3624325-bee4-4e49-9bad-f734c1ea8c32" providerId="ADAL" clId="{AFE74820-754A-4CE5-A225-8F55BD0D1B34}" dt="2025-09-11T15:30:13.279" v="779" actId="478"/>
          <ac:spMkLst>
            <pc:docMk/>
            <pc:sldMk cId="2327208388" sldId="2587"/>
            <ac:spMk id="3" creationId="{A485013D-AAAB-8BC7-38D1-6C724AC0D45C}"/>
          </ac:spMkLst>
        </pc:spChg>
        <pc:spChg chg="del">
          <ac:chgData name="Beth Lee wilson" userId="f3624325-bee4-4e49-9bad-f734c1ea8c32" providerId="ADAL" clId="{AFE74820-754A-4CE5-A225-8F55BD0D1B34}" dt="2025-09-11T15:30:04.032" v="778" actId="931"/>
          <ac:spMkLst>
            <pc:docMk/>
            <pc:sldMk cId="2327208388" sldId="2587"/>
            <ac:spMk id="4" creationId="{FAC07AAC-FDA5-D35F-0093-A88913F7EFF8}"/>
          </ac:spMkLst>
        </pc:spChg>
        <pc:spChg chg="del">
          <ac:chgData name="Beth Lee wilson" userId="f3624325-bee4-4e49-9bad-f734c1ea8c32" providerId="ADAL" clId="{AFE74820-754A-4CE5-A225-8F55BD0D1B34}" dt="2025-09-11T15:30:14.636" v="780" actId="478"/>
          <ac:spMkLst>
            <pc:docMk/>
            <pc:sldMk cId="2327208388" sldId="2587"/>
            <ac:spMk id="6" creationId="{06F1F80D-95D4-BD89-832E-F0FB5262A3A7}"/>
          </ac:spMkLst>
        </pc:spChg>
        <pc:picChg chg="add mod">
          <ac:chgData name="Beth Lee wilson" userId="f3624325-bee4-4e49-9bad-f734c1ea8c32" providerId="ADAL" clId="{AFE74820-754A-4CE5-A225-8F55BD0D1B34}" dt="2025-09-11T15:30:04.032" v="778" actId="931"/>
          <ac:picMkLst>
            <pc:docMk/>
            <pc:sldMk cId="2327208388" sldId="2587"/>
            <ac:picMk id="9" creationId="{0FB98A86-625A-EF24-0074-517BED21FE10}"/>
          </ac:picMkLst>
        </pc:picChg>
      </pc:sldChg>
      <pc:sldChg chg="addSp delSp modSp new mod setBg modClrScheme chgLayout">
        <pc:chgData name="Beth Lee wilson" userId="f3624325-bee4-4e49-9bad-f734c1ea8c32" providerId="ADAL" clId="{AFE74820-754A-4CE5-A225-8F55BD0D1B34}" dt="2025-09-11T15:32:53.707" v="816" actId="1076"/>
        <pc:sldMkLst>
          <pc:docMk/>
          <pc:sldMk cId="2565957798" sldId="2588"/>
        </pc:sldMkLst>
        <pc:spChg chg="mod ord">
          <ac:chgData name="Beth Lee wilson" userId="f3624325-bee4-4e49-9bad-f734c1ea8c32" providerId="ADAL" clId="{AFE74820-754A-4CE5-A225-8F55BD0D1B34}" dt="2025-09-11T15:31:08.629" v="811" actId="700"/>
          <ac:spMkLst>
            <pc:docMk/>
            <pc:sldMk cId="2565957798" sldId="2588"/>
            <ac:spMk id="2" creationId="{E3E63B55-8C6A-F835-C4B6-8BBF863F2E24}"/>
          </ac:spMkLst>
        </pc:spChg>
        <pc:spChg chg="del">
          <ac:chgData name="Beth Lee wilson" userId="f3624325-bee4-4e49-9bad-f734c1ea8c32" providerId="ADAL" clId="{AFE74820-754A-4CE5-A225-8F55BD0D1B34}" dt="2025-09-11T15:30:57.816" v="809" actId="478"/>
          <ac:spMkLst>
            <pc:docMk/>
            <pc:sldMk cId="2565957798" sldId="2588"/>
            <ac:spMk id="3" creationId="{0DDBC63C-4904-25D5-EBA5-88E5557F2F6C}"/>
          </ac:spMkLst>
        </pc:spChg>
        <pc:spChg chg="mod ord">
          <ac:chgData name="Beth Lee wilson" userId="f3624325-bee4-4e49-9bad-f734c1ea8c32" providerId="ADAL" clId="{AFE74820-754A-4CE5-A225-8F55BD0D1B34}" dt="2025-09-11T15:31:08.629" v="811" actId="700"/>
          <ac:spMkLst>
            <pc:docMk/>
            <pc:sldMk cId="2565957798" sldId="2588"/>
            <ac:spMk id="4" creationId="{4B81611D-85E9-39B2-9F00-A01DA040473F}"/>
          </ac:spMkLst>
        </pc:spChg>
        <pc:spChg chg="del mod ord">
          <ac:chgData name="Beth Lee wilson" userId="f3624325-bee4-4e49-9bad-f734c1ea8c32" providerId="ADAL" clId="{AFE74820-754A-4CE5-A225-8F55BD0D1B34}" dt="2025-09-11T15:31:40.221" v="812" actId="478"/>
          <ac:spMkLst>
            <pc:docMk/>
            <pc:sldMk cId="2565957798" sldId="2588"/>
            <ac:spMk id="5" creationId="{88C09100-415F-7C84-B446-F8EE73EC2189}"/>
          </ac:spMkLst>
        </pc:spChg>
        <pc:spChg chg="mod ord">
          <ac:chgData name="Beth Lee wilson" userId="f3624325-bee4-4e49-9bad-f734c1ea8c32" providerId="ADAL" clId="{AFE74820-754A-4CE5-A225-8F55BD0D1B34}" dt="2025-09-11T15:31:08.629" v="811" actId="700"/>
          <ac:spMkLst>
            <pc:docMk/>
            <pc:sldMk cId="2565957798" sldId="2588"/>
            <ac:spMk id="6" creationId="{A5B77B0F-933A-0E04-8118-33F4551B9CBB}"/>
          </ac:spMkLst>
        </pc:spChg>
        <pc:spChg chg="add del mod ord">
          <ac:chgData name="Beth Lee wilson" userId="f3624325-bee4-4e49-9bad-f734c1ea8c32" providerId="ADAL" clId="{AFE74820-754A-4CE5-A225-8F55BD0D1B34}" dt="2025-09-11T15:31:08.629" v="811" actId="700"/>
          <ac:spMkLst>
            <pc:docMk/>
            <pc:sldMk cId="2565957798" sldId="2588"/>
            <ac:spMk id="7" creationId="{A96C2A05-90AC-10AD-E6F7-1E3256C56EF3}"/>
          </ac:spMkLst>
        </pc:spChg>
        <pc:spChg chg="add del mod ord">
          <ac:chgData name="Beth Lee wilson" userId="f3624325-bee4-4e49-9bad-f734c1ea8c32" providerId="ADAL" clId="{AFE74820-754A-4CE5-A225-8F55BD0D1B34}" dt="2025-09-11T15:31:08.629" v="811" actId="700"/>
          <ac:spMkLst>
            <pc:docMk/>
            <pc:sldMk cId="2565957798" sldId="2588"/>
            <ac:spMk id="8" creationId="{7C0D238D-786C-A41B-44B2-DDE1593A00A7}"/>
          </ac:spMkLst>
        </pc:spChg>
        <pc:picChg chg="add mod">
          <ac:chgData name="Beth Lee wilson" userId="f3624325-bee4-4e49-9bad-f734c1ea8c32" providerId="ADAL" clId="{AFE74820-754A-4CE5-A225-8F55BD0D1B34}" dt="2025-09-11T15:32:53.707" v="816" actId="1076"/>
          <ac:picMkLst>
            <pc:docMk/>
            <pc:sldMk cId="2565957798" sldId="2588"/>
            <ac:picMk id="9" creationId="{BD92DAD5-988A-4F24-9790-1020B306CD80}"/>
          </ac:picMkLst>
        </pc:picChg>
      </pc:sldChg>
      <pc:sldChg chg="addSp delSp modSp new mod">
        <pc:chgData name="Beth Lee wilson" userId="f3624325-bee4-4e49-9bad-f734c1ea8c32" providerId="ADAL" clId="{AFE74820-754A-4CE5-A225-8F55BD0D1B34}" dt="2025-09-11T15:33:37.159" v="848" actId="478"/>
        <pc:sldMkLst>
          <pc:docMk/>
          <pc:sldMk cId="1785935838" sldId="2589"/>
        </pc:sldMkLst>
        <pc:spChg chg="mod">
          <ac:chgData name="Beth Lee wilson" userId="f3624325-bee4-4e49-9bad-f734c1ea8c32" providerId="ADAL" clId="{AFE74820-754A-4CE5-A225-8F55BD0D1B34}" dt="2025-09-11T15:33:15.693" v="845" actId="20577"/>
          <ac:spMkLst>
            <pc:docMk/>
            <pc:sldMk cId="1785935838" sldId="2589"/>
            <ac:spMk id="2" creationId="{971493F1-3E8F-5B27-F288-CE0C66D7E062}"/>
          </ac:spMkLst>
        </pc:spChg>
        <pc:spChg chg="del">
          <ac:chgData name="Beth Lee wilson" userId="f3624325-bee4-4e49-9bad-f734c1ea8c32" providerId="ADAL" clId="{AFE74820-754A-4CE5-A225-8F55BD0D1B34}" dt="2025-09-11T15:33:34.213" v="847" actId="478"/>
          <ac:spMkLst>
            <pc:docMk/>
            <pc:sldMk cId="1785935838" sldId="2589"/>
            <ac:spMk id="3" creationId="{064BAC6D-89D7-D684-EA48-E68534783946}"/>
          </ac:spMkLst>
        </pc:spChg>
        <pc:spChg chg="del">
          <ac:chgData name="Beth Lee wilson" userId="f3624325-bee4-4e49-9bad-f734c1ea8c32" providerId="ADAL" clId="{AFE74820-754A-4CE5-A225-8F55BD0D1B34}" dt="2025-09-11T15:33:30.878" v="846" actId="931"/>
          <ac:spMkLst>
            <pc:docMk/>
            <pc:sldMk cId="1785935838" sldId="2589"/>
            <ac:spMk id="4" creationId="{9A35B84F-6D9E-1B76-063C-AA550D50E05A}"/>
          </ac:spMkLst>
        </pc:spChg>
        <pc:spChg chg="del">
          <ac:chgData name="Beth Lee wilson" userId="f3624325-bee4-4e49-9bad-f734c1ea8c32" providerId="ADAL" clId="{AFE74820-754A-4CE5-A225-8F55BD0D1B34}" dt="2025-09-11T15:33:37.159" v="848" actId="478"/>
          <ac:spMkLst>
            <pc:docMk/>
            <pc:sldMk cId="1785935838" sldId="2589"/>
            <ac:spMk id="6" creationId="{5AD12354-A574-FEDD-FECB-61FFA7EADE95}"/>
          </ac:spMkLst>
        </pc:spChg>
        <pc:picChg chg="add mod">
          <ac:chgData name="Beth Lee wilson" userId="f3624325-bee4-4e49-9bad-f734c1ea8c32" providerId="ADAL" clId="{AFE74820-754A-4CE5-A225-8F55BD0D1B34}" dt="2025-09-11T15:33:30.878" v="846" actId="931"/>
          <ac:picMkLst>
            <pc:docMk/>
            <pc:sldMk cId="1785935838" sldId="2589"/>
            <ac:picMk id="9" creationId="{288BD24A-1757-E1E7-6301-CCAFD8756FD2}"/>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C48659-83FA-43F9-9D1D-68FB2BE4E70B}"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en-GB"/>
        </a:p>
      </dgm:t>
    </dgm:pt>
    <dgm:pt modelId="{8125BA81-48D0-4774-AD7D-FC8563BB6121}">
      <dgm:prSet/>
      <dgm:spPr/>
      <dgm:t>
        <a:bodyPr/>
        <a:lstStyle/>
        <a:p>
          <a:pPr>
            <a:lnSpc>
              <a:spcPct val="100000"/>
            </a:lnSpc>
            <a:defRPr b="1"/>
          </a:pPr>
          <a:r>
            <a:rPr lang="en-GB"/>
            <a:t>Enhancing Student Learning</a:t>
          </a:r>
        </a:p>
      </dgm:t>
    </dgm:pt>
    <dgm:pt modelId="{4EBE16A6-4CB2-4A3B-BFD6-0F29429E5342}" type="parTrans" cxnId="{ED444E0B-2115-4F3D-8C24-849A50D775F4}">
      <dgm:prSet/>
      <dgm:spPr/>
      <dgm:t>
        <a:bodyPr/>
        <a:lstStyle/>
        <a:p>
          <a:endParaRPr lang="en-GB"/>
        </a:p>
      </dgm:t>
    </dgm:pt>
    <dgm:pt modelId="{9664F2B2-B5D0-4A40-B4E3-664BADC75AFE}" type="sibTrans" cxnId="{ED444E0B-2115-4F3D-8C24-849A50D775F4}">
      <dgm:prSet/>
      <dgm:spPr/>
      <dgm:t>
        <a:bodyPr/>
        <a:lstStyle/>
        <a:p>
          <a:pPr>
            <a:lnSpc>
              <a:spcPct val="100000"/>
            </a:lnSpc>
            <a:defRPr b="1"/>
          </a:pPr>
          <a:endParaRPr lang="en-GB"/>
        </a:p>
      </dgm:t>
    </dgm:pt>
    <dgm:pt modelId="{C0C0DDA8-CA39-47E0-A026-03BA1E11ECF1}">
      <dgm:prSet/>
      <dgm:spPr/>
      <dgm:t>
        <a:bodyPr/>
        <a:lstStyle/>
        <a:p>
          <a:pPr>
            <a:lnSpc>
              <a:spcPct val="100000"/>
            </a:lnSpc>
          </a:pPr>
          <a:r>
            <a:rPr lang="en-GB" dirty="0"/>
            <a:t>Funds were allocated to improve educational resources and support diverse learning opportunities for students</a:t>
          </a:r>
        </a:p>
        <a:p>
          <a:pPr>
            <a:lnSpc>
              <a:spcPct val="100000"/>
            </a:lnSpc>
          </a:pPr>
          <a:r>
            <a:rPr lang="en-GB" b="1" dirty="0">
              <a:effectLst/>
              <a:latin typeface="Arial" panose="020B0604020202020204" pitchFamily="34" charset="0"/>
              <a:cs typeface="Arial" panose="020B0604020202020204" pitchFamily="34" charset="0"/>
            </a:rPr>
            <a:t>Reception gifts, Books, resources, Christmas gifts, Medieval Day, Easter prizes, music stands, Library Refresh.</a:t>
          </a:r>
          <a:endParaRPr lang="en-GB" b="1" dirty="0"/>
        </a:p>
      </dgm:t>
    </dgm:pt>
    <dgm:pt modelId="{06F15AAC-67F1-4BE8-8FF0-3DD8A7CD0B41}" type="parTrans" cxnId="{C09C1A00-B746-49A2-9E45-A2FB6C8A0BEC}">
      <dgm:prSet/>
      <dgm:spPr/>
      <dgm:t>
        <a:bodyPr/>
        <a:lstStyle/>
        <a:p>
          <a:endParaRPr lang="en-GB"/>
        </a:p>
      </dgm:t>
    </dgm:pt>
    <dgm:pt modelId="{2A01D8C6-2F25-4891-8614-68CCB9824189}" type="sibTrans" cxnId="{C09C1A00-B746-49A2-9E45-A2FB6C8A0BEC}">
      <dgm:prSet/>
      <dgm:spPr/>
      <dgm:t>
        <a:bodyPr/>
        <a:lstStyle/>
        <a:p>
          <a:endParaRPr lang="en-GB"/>
        </a:p>
      </dgm:t>
    </dgm:pt>
    <dgm:pt modelId="{42735B45-E56B-4520-BC2E-A154FC3BC111}">
      <dgm:prSet/>
      <dgm:spPr/>
      <dgm:t>
        <a:bodyPr/>
        <a:lstStyle/>
        <a:p>
          <a:pPr>
            <a:lnSpc>
              <a:spcPct val="100000"/>
            </a:lnSpc>
            <a:defRPr b="1"/>
          </a:pPr>
          <a:r>
            <a:rPr lang="en-GB"/>
            <a:t>Improving Facilities</a:t>
          </a:r>
        </a:p>
      </dgm:t>
    </dgm:pt>
    <dgm:pt modelId="{48400BE0-1E5D-45EB-ABAD-A42C07687E4C}" type="parTrans" cxnId="{1FAA6785-F565-4FAA-9498-AF75562C1D13}">
      <dgm:prSet/>
      <dgm:spPr/>
      <dgm:t>
        <a:bodyPr/>
        <a:lstStyle/>
        <a:p>
          <a:endParaRPr lang="en-GB"/>
        </a:p>
      </dgm:t>
    </dgm:pt>
    <dgm:pt modelId="{DA962E5F-D2F6-43EC-9539-94F64FC6BDFD}" type="sibTrans" cxnId="{1FAA6785-F565-4FAA-9498-AF75562C1D13}">
      <dgm:prSet/>
      <dgm:spPr/>
      <dgm:t>
        <a:bodyPr/>
        <a:lstStyle/>
        <a:p>
          <a:pPr>
            <a:lnSpc>
              <a:spcPct val="100000"/>
            </a:lnSpc>
            <a:defRPr b="1"/>
          </a:pPr>
          <a:endParaRPr lang="en-GB"/>
        </a:p>
      </dgm:t>
    </dgm:pt>
    <dgm:pt modelId="{F88CF636-6ACF-4912-B496-7FD8BBC2A412}">
      <dgm:prSet/>
      <dgm:spPr/>
      <dgm:t>
        <a:bodyPr/>
        <a:lstStyle/>
        <a:p>
          <a:pPr>
            <a:lnSpc>
              <a:spcPct val="100000"/>
            </a:lnSpc>
            <a:buNone/>
          </a:pPr>
          <a:r>
            <a:rPr lang="en-GB" dirty="0"/>
            <a:t>Investments were made to upgrade school infrastructure, creating better environments for students and staff</a:t>
          </a:r>
        </a:p>
        <a:p>
          <a:pPr>
            <a:lnSpc>
              <a:spcPct val="100000"/>
            </a:lnSpc>
            <a:buFont typeface="Wingdings" panose="05000000000000000000" pitchFamily="2" charset="2"/>
            <a:buNone/>
          </a:pPr>
          <a:r>
            <a:rPr lang="en-GB" b="1" dirty="0">
              <a:effectLst/>
              <a:latin typeface="Arial" panose="020B0604020202020204" pitchFamily="34" charset="0"/>
              <a:cs typeface="Arial" panose="020B0604020202020204" pitchFamily="34" charset="0"/>
            </a:rPr>
            <a:t>Outdoor Classroom</a:t>
          </a:r>
          <a:r>
            <a:rPr lang="en-GB" b="1" dirty="0"/>
            <a:t>.</a:t>
          </a:r>
        </a:p>
      </dgm:t>
    </dgm:pt>
    <dgm:pt modelId="{05C3EF8C-37D7-4C67-BE2C-126C582FE238}" type="parTrans" cxnId="{C646478E-0BC4-4874-990C-EAD81CF54CFF}">
      <dgm:prSet/>
      <dgm:spPr/>
      <dgm:t>
        <a:bodyPr/>
        <a:lstStyle/>
        <a:p>
          <a:endParaRPr lang="en-GB"/>
        </a:p>
      </dgm:t>
    </dgm:pt>
    <dgm:pt modelId="{AB4C0678-6F8C-43E9-9A56-16566FA0988C}" type="sibTrans" cxnId="{C646478E-0BC4-4874-990C-EAD81CF54CFF}">
      <dgm:prSet/>
      <dgm:spPr/>
      <dgm:t>
        <a:bodyPr/>
        <a:lstStyle/>
        <a:p>
          <a:endParaRPr lang="en-GB"/>
        </a:p>
      </dgm:t>
    </dgm:pt>
    <dgm:pt modelId="{8C145D1F-CD8D-4899-B2A1-2756B3EB8E9B}">
      <dgm:prSet/>
      <dgm:spPr/>
      <dgm:t>
        <a:bodyPr/>
        <a:lstStyle/>
        <a:p>
          <a:pPr>
            <a:lnSpc>
              <a:spcPct val="100000"/>
            </a:lnSpc>
            <a:defRPr b="1"/>
          </a:pPr>
          <a:r>
            <a:rPr lang="en-GB"/>
            <a:t>Supporting School Programs</a:t>
          </a:r>
        </a:p>
      </dgm:t>
    </dgm:pt>
    <dgm:pt modelId="{A8E7998B-144E-47AA-8C0C-F9388C5A4B0F}" type="parTrans" cxnId="{5B4627D9-BE5C-493B-A6D2-6B5F6BE52D1F}">
      <dgm:prSet/>
      <dgm:spPr/>
      <dgm:t>
        <a:bodyPr/>
        <a:lstStyle/>
        <a:p>
          <a:endParaRPr lang="en-GB"/>
        </a:p>
      </dgm:t>
    </dgm:pt>
    <dgm:pt modelId="{3B1B1465-1D00-4410-AFB3-BA5D9544DED9}" type="sibTrans" cxnId="{5B4627D9-BE5C-493B-A6D2-6B5F6BE52D1F}">
      <dgm:prSet/>
      <dgm:spPr/>
      <dgm:t>
        <a:bodyPr/>
        <a:lstStyle/>
        <a:p>
          <a:endParaRPr lang="en-GB"/>
        </a:p>
      </dgm:t>
    </dgm:pt>
    <dgm:pt modelId="{E90B68A1-3BE7-42DB-BAE6-BE7F8827BF40}">
      <dgm:prSet/>
      <dgm:spPr/>
      <dgm:t>
        <a:bodyPr/>
        <a:lstStyle/>
        <a:p>
          <a:pPr>
            <a:lnSpc>
              <a:spcPct val="100000"/>
            </a:lnSpc>
          </a:pPr>
          <a:r>
            <a:rPr lang="en-GB" dirty="0"/>
            <a:t>Funds support extracurricular and enrichment programs that contribute to the holistic development of students.</a:t>
          </a:r>
        </a:p>
        <a:p>
          <a:pPr>
            <a:lnSpc>
              <a:spcPct val="100000"/>
            </a:lnSpc>
          </a:pPr>
          <a:r>
            <a:rPr lang="en-GB" b="1" dirty="0">
              <a:effectLst/>
              <a:latin typeface="Arial" panose="020B0604020202020204" pitchFamily="34" charset="0"/>
              <a:cs typeface="Arial" panose="020B0604020202020204" pitchFamily="34" charset="0"/>
            </a:rPr>
            <a:t>Music Festival entrance fees, VE Day dance workshop, Y6 Bowling Trip</a:t>
          </a:r>
          <a:endParaRPr lang="en-GB" b="1" dirty="0"/>
        </a:p>
      </dgm:t>
    </dgm:pt>
    <dgm:pt modelId="{74C1D77E-053A-4C01-98A9-D26A0FB85AF2}" type="parTrans" cxnId="{8D2F1167-34C5-466E-9875-817B9AFE2945}">
      <dgm:prSet/>
      <dgm:spPr/>
      <dgm:t>
        <a:bodyPr/>
        <a:lstStyle/>
        <a:p>
          <a:endParaRPr lang="en-GB"/>
        </a:p>
      </dgm:t>
    </dgm:pt>
    <dgm:pt modelId="{40E8FAB4-6270-4470-89CB-437BE9C7EB69}" type="sibTrans" cxnId="{8D2F1167-34C5-466E-9875-817B9AFE2945}">
      <dgm:prSet/>
      <dgm:spPr/>
      <dgm:t>
        <a:bodyPr/>
        <a:lstStyle/>
        <a:p>
          <a:endParaRPr lang="en-GB"/>
        </a:p>
      </dgm:t>
    </dgm:pt>
    <dgm:pt modelId="{0B9E2887-A38D-4D78-8E24-E367FFE52922}" type="pres">
      <dgm:prSet presAssocID="{0AC48659-83FA-43F9-9D1D-68FB2BE4E70B}" presName="Root" presStyleCnt="0">
        <dgm:presLayoutVars>
          <dgm:dir/>
          <dgm:resizeHandles val="exact"/>
        </dgm:presLayoutVars>
      </dgm:prSet>
      <dgm:spPr/>
    </dgm:pt>
    <dgm:pt modelId="{B3E91BAC-A62E-4D60-89A0-4E55BE22733B}" type="pres">
      <dgm:prSet presAssocID="{8125BA81-48D0-4774-AD7D-FC8563BB6121}" presName="Composite" presStyleCnt="0"/>
      <dgm:spPr/>
    </dgm:pt>
    <dgm:pt modelId="{0F5CC336-1625-4DEF-9A91-DD654222A889}" type="pres">
      <dgm:prSet presAssocID="{8125BA81-48D0-4774-AD7D-FC8563BB6121}"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7851" r="25402" b="4"/>
          <a:stretch/>
        </a:blipFill>
      </dgm:spPr>
      <dgm:extLst>
        <a:ext uri="{E40237B7-FDA0-4F09-8148-C483321AD2D9}">
          <dgm14:cNvPr xmlns:dgm14="http://schemas.microsoft.com/office/drawing/2010/diagram" id="0" name="" descr="Students' hands as they write their notes. They are holding pencils."/>
        </a:ext>
      </dgm:extLst>
    </dgm:pt>
    <dgm:pt modelId="{88E093A4-8F45-41F7-8505-AE22D2DA140D}" type="pres">
      <dgm:prSet presAssocID="{8125BA81-48D0-4774-AD7D-FC8563BB6121}" presName="Subtitle" presStyleLbl="revTx" presStyleIdx="0" presStyleCnt="6">
        <dgm:presLayoutVars>
          <dgm:chMax val="0"/>
          <dgm:bulletEnabled/>
        </dgm:presLayoutVars>
      </dgm:prSet>
      <dgm:spPr/>
    </dgm:pt>
    <dgm:pt modelId="{C53279B3-3779-4880-9597-52B82D5297EB}" type="pres">
      <dgm:prSet presAssocID="{8125BA81-48D0-4774-AD7D-FC8563BB6121}" presName="Description" presStyleLbl="revTx" presStyleIdx="1" presStyleCnt="6">
        <dgm:presLayoutVars>
          <dgm:bulletEnabled/>
        </dgm:presLayoutVars>
      </dgm:prSet>
      <dgm:spPr/>
    </dgm:pt>
    <dgm:pt modelId="{C34C271F-571A-4A6B-B73B-D66495DA09BE}" type="pres">
      <dgm:prSet presAssocID="{9664F2B2-B5D0-4A40-B4E3-664BADC75AFE}" presName="sibTrans" presStyleLbl="sibTrans2D1" presStyleIdx="0" presStyleCnt="0"/>
      <dgm:spPr/>
    </dgm:pt>
    <dgm:pt modelId="{DEAC706E-25DA-4C94-A1FB-456127064E5A}" type="pres">
      <dgm:prSet presAssocID="{42735B45-E56B-4520-BC2E-A154FC3BC111}" presName="Composite" presStyleCnt="0"/>
      <dgm:spPr/>
    </dgm:pt>
    <dgm:pt modelId="{F907641F-1952-48E5-B140-911F27051368}" type="pres">
      <dgm:prSet presAssocID="{42735B45-E56B-4520-BC2E-A154FC3BC111}" presName="Picture" presStyleLbl="node1" presStyleIdx="1" presStyleCnt="3"/>
      <dgm:spPr>
        <a:blipFill rotWithShape="1">
          <a:blip xmlns:r="http://schemas.openxmlformats.org/officeDocument/2006/relationships" r:embed="rId2"/>
          <a:srcRect/>
          <a:stretch>
            <a:fillRect l="-16000" r="-16000"/>
          </a:stretch>
        </a:blipFill>
      </dgm:spPr>
    </dgm:pt>
    <dgm:pt modelId="{80604327-BE8F-4AAD-83DF-81D87649001E}" type="pres">
      <dgm:prSet presAssocID="{42735B45-E56B-4520-BC2E-A154FC3BC111}" presName="Subtitle" presStyleLbl="revTx" presStyleIdx="2" presStyleCnt="6">
        <dgm:presLayoutVars>
          <dgm:chMax val="0"/>
          <dgm:bulletEnabled/>
        </dgm:presLayoutVars>
      </dgm:prSet>
      <dgm:spPr/>
    </dgm:pt>
    <dgm:pt modelId="{2C1D653D-6CE1-4D53-99FE-72CFC6BD5A40}" type="pres">
      <dgm:prSet presAssocID="{42735B45-E56B-4520-BC2E-A154FC3BC111}" presName="Description" presStyleLbl="revTx" presStyleIdx="3" presStyleCnt="6">
        <dgm:presLayoutVars>
          <dgm:bulletEnabled/>
        </dgm:presLayoutVars>
      </dgm:prSet>
      <dgm:spPr/>
    </dgm:pt>
    <dgm:pt modelId="{63976B2D-FF02-4895-8AF9-B87E5DE5113F}" type="pres">
      <dgm:prSet presAssocID="{DA962E5F-D2F6-43EC-9539-94F64FC6BDFD}" presName="sibTrans" presStyleLbl="sibTrans2D1" presStyleIdx="0" presStyleCnt="0"/>
      <dgm:spPr/>
    </dgm:pt>
    <dgm:pt modelId="{DC130632-AABC-4247-AA40-BE83E3A70DBA}" type="pres">
      <dgm:prSet presAssocID="{8C145D1F-CD8D-4899-B2A1-2756B3EB8E9B}" presName="Composite" presStyleCnt="0"/>
      <dgm:spPr/>
    </dgm:pt>
    <dgm:pt modelId="{0E0B8BFB-EBC6-4F3A-ACB4-1FFF0CDFFBEA}" type="pres">
      <dgm:prSet presAssocID="{8C145D1F-CD8D-4899-B2A1-2756B3EB8E9B}"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7150" r="7598" b="-3"/>
          <a:stretch/>
        </a:blipFill>
      </dgm:spPr>
      <dgm:extLst>
        <a:ext uri="{E40237B7-FDA0-4F09-8148-C483321AD2D9}">
          <dgm14:cNvPr xmlns:dgm14="http://schemas.microsoft.com/office/drawing/2010/diagram" id="0" name="" descr="Children from an international school playing in school playground."/>
        </a:ext>
      </dgm:extLst>
    </dgm:pt>
    <dgm:pt modelId="{1F56C902-4EFC-477A-87B4-2F2B1FBE824C}" type="pres">
      <dgm:prSet presAssocID="{8C145D1F-CD8D-4899-B2A1-2756B3EB8E9B}" presName="Subtitle" presStyleLbl="revTx" presStyleIdx="4" presStyleCnt="6">
        <dgm:presLayoutVars>
          <dgm:chMax val="0"/>
          <dgm:bulletEnabled/>
        </dgm:presLayoutVars>
      </dgm:prSet>
      <dgm:spPr/>
    </dgm:pt>
    <dgm:pt modelId="{7795490D-5379-428E-9A7C-1C1978283C71}" type="pres">
      <dgm:prSet presAssocID="{8C145D1F-CD8D-4899-B2A1-2756B3EB8E9B}" presName="Description" presStyleLbl="revTx" presStyleIdx="5" presStyleCnt="6">
        <dgm:presLayoutVars>
          <dgm:bulletEnabled/>
        </dgm:presLayoutVars>
      </dgm:prSet>
      <dgm:spPr/>
    </dgm:pt>
  </dgm:ptLst>
  <dgm:cxnLst>
    <dgm:cxn modelId="{C09C1A00-B746-49A2-9E45-A2FB6C8A0BEC}" srcId="{8125BA81-48D0-4774-AD7D-FC8563BB6121}" destId="{C0C0DDA8-CA39-47E0-A026-03BA1E11ECF1}" srcOrd="0" destOrd="0" parTransId="{06F15AAC-67F1-4BE8-8FF0-3DD8A7CD0B41}" sibTransId="{2A01D8C6-2F25-4891-8614-68CCB9824189}"/>
    <dgm:cxn modelId="{ED444E0B-2115-4F3D-8C24-849A50D775F4}" srcId="{0AC48659-83FA-43F9-9D1D-68FB2BE4E70B}" destId="{8125BA81-48D0-4774-AD7D-FC8563BB6121}" srcOrd="0" destOrd="0" parTransId="{4EBE16A6-4CB2-4A3B-BFD6-0F29429E5342}" sibTransId="{9664F2B2-B5D0-4A40-B4E3-664BADC75AFE}"/>
    <dgm:cxn modelId="{F5C8AE17-E969-4158-A0B2-FBE7344CCE57}" type="presOf" srcId="{DA962E5F-D2F6-43EC-9539-94F64FC6BDFD}" destId="{63976B2D-FF02-4895-8AF9-B87E5DE5113F}" srcOrd="0" destOrd="0" presId="urn:microsoft.com/office/officeart/2024/3/layout/verticalVisualTextBlock1"/>
    <dgm:cxn modelId="{6E80372F-EB77-4F64-9E7C-228C7307929B}" type="presOf" srcId="{0AC48659-83FA-43F9-9D1D-68FB2BE4E70B}" destId="{0B9E2887-A38D-4D78-8E24-E367FFE52922}" srcOrd="0" destOrd="0" presId="urn:microsoft.com/office/officeart/2024/3/layout/verticalVisualTextBlock1"/>
    <dgm:cxn modelId="{8D2F1167-34C5-466E-9875-817B9AFE2945}" srcId="{8C145D1F-CD8D-4899-B2A1-2756B3EB8E9B}" destId="{E90B68A1-3BE7-42DB-BAE6-BE7F8827BF40}" srcOrd="0" destOrd="0" parTransId="{74C1D77E-053A-4C01-98A9-D26A0FB85AF2}" sibTransId="{40E8FAB4-6270-4470-89CB-437BE9C7EB69}"/>
    <dgm:cxn modelId="{CDF59769-A590-4E84-9434-AB2A7DDD200B}" type="presOf" srcId="{E90B68A1-3BE7-42DB-BAE6-BE7F8827BF40}" destId="{7795490D-5379-428E-9A7C-1C1978283C71}" srcOrd="0" destOrd="0" presId="urn:microsoft.com/office/officeart/2024/3/layout/verticalVisualTextBlock1"/>
    <dgm:cxn modelId="{52B9A46D-17F8-4623-B406-506B79EABB74}" type="presOf" srcId="{F88CF636-6ACF-4912-B496-7FD8BBC2A412}" destId="{2C1D653D-6CE1-4D53-99FE-72CFC6BD5A40}" srcOrd="0" destOrd="0" presId="urn:microsoft.com/office/officeart/2024/3/layout/verticalVisualTextBlock1"/>
    <dgm:cxn modelId="{738E2354-EC61-479C-ABDC-19C37F88B493}" type="presOf" srcId="{C0C0DDA8-CA39-47E0-A026-03BA1E11ECF1}" destId="{C53279B3-3779-4880-9597-52B82D5297EB}" srcOrd="0" destOrd="0" presId="urn:microsoft.com/office/officeart/2024/3/layout/verticalVisualTextBlock1"/>
    <dgm:cxn modelId="{1FAA6785-F565-4FAA-9498-AF75562C1D13}" srcId="{0AC48659-83FA-43F9-9D1D-68FB2BE4E70B}" destId="{42735B45-E56B-4520-BC2E-A154FC3BC111}" srcOrd="1" destOrd="0" parTransId="{48400BE0-1E5D-45EB-ABAD-A42C07687E4C}" sibTransId="{DA962E5F-D2F6-43EC-9539-94F64FC6BDFD}"/>
    <dgm:cxn modelId="{C646478E-0BC4-4874-990C-EAD81CF54CFF}" srcId="{42735B45-E56B-4520-BC2E-A154FC3BC111}" destId="{F88CF636-6ACF-4912-B496-7FD8BBC2A412}" srcOrd="0" destOrd="0" parTransId="{05C3EF8C-37D7-4C67-BE2C-126C582FE238}" sibTransId="{AB4C0678-6F8C-43E9-9A56-16566FA0988C}"/>
    <dgm:cxn modelId="{CE23F4BD-AEC0-40DD-9282-4BA655C113B5}" type="presOf" srcId="{8125BA81-48D0-4774-AD7D-FC8563BB6121}" destId="{88E093A4-8F45-41F7-8505-AE22D2DA140D}" srcOrd="0" destOrd="0" presId="urn:microsoft.com/office/officeart/2024/3/layout/verticalVisualTextBlock1"/>
    <dgm:cxn modelId="{5661D3C8-06E8-4888-80D7-8176E357D413}" type="presOf" srcId="{9664F2B2-B5D0-4A40-B4E3-664BADC75AFE}" destId="{C34C271F-571A-4A6B-B73B-D66495DA09BE}" srcOrd="0" destOrd="0" presId="urn:microsoft.com/office/officeart/2024/3/layout/verticalVisualTextBlock1"/>
    <dgm:cxn modelId="{B79285D2-D395-4A43-B3F6-50F2965D7BAD}" type="presOf" srcId="{42735B45-E56B-4520-BC2E-A154FC3BC111}" destId="{80604327-BE8F-4AAD-83DF-81D87649001E}" srcOrd="0" destOrd="0" presId="urn:microsoft.com/office/officeart/2024/3/layout/verticalVisualTextBlock1"/>
    <dgm:cxn modelId="{5B4627D9-BE5C-493B-A6D2-6B5F6BE52D1F}" srcId="{0AC48659-83FA-43F9-9D1D-68FB2BE4E70B}" destId="{8C145D1F-CD8D-4899-B2A1-2756B3EB8E9B}" srcOrd="2" destOrd="0" parTransId="{A8E7998B-144E-47AA-8C0C-F9388C5A4B0F}" sibTransId="{3B1B1465-1D00-4410-AFB3-BA5D9544DED9}"/>
    <dgm:cxn modelId="{4D3D88F2-3222-45F0-9B04-EE7223CC9F4E}" type="presOf" srcId="{8C145D1F-CD8D-4899-B2A1-2756B3EB8E9B}" destId="{1F56C902-4EFC-477A-87B4-2F2B1FBE824C}" srcOrd="0" destOrd="0" presId="urn:microsoft.com/office/officeart/2024/3/layout/verticalVisualTextBlock1"/>
    <dgm:cxn modelId="{55AC067D-B30E-4EDA-9DBF-0A545A918E88}" type="presParOf" srcId="{0B9E2887-A38D-4D78-8E24-E367FFE52922}" destId="{B3E91BAC-A62E-4D60-89A0-4E55BE22733B}" srcOrd="0" destOrd="0" presId="urn:microsoft.com/office/officeart/2024/3/layout/verticalVisualTextBlock1"/>
    <dgm:cxn modelId="{093A2FCE-3E17-4F86-93E9-3BFEE2D9A9EB}" type="presParOf" srcId="{B3E91BAC-A62E-4D60-89A0-4E55BE22733B}" destId="{0F5CC336-1625-4DEF-9A91-DD654222A889}" srcOrd="0" destOrd="0" presId="urn:microsoft.com/office/officeart/2024/3/layout/verticalVisualTextBlock1"/>
    <dgm:cxn modelId="{F0B3A990-FCC3-4676-95EF-2CD72094E7C6}" type="presParOf" srcId="{B3E91BAC-A62E-4D60-89A0-4E55BE22733B}" destId="{88E093A4-8F45-41F7-8505-AE22D2DA140D}" srcOrd="1" destOrd="0" presId="urn:microsoft.com/office/officeart/2024/3/layout/verticalVisualTextBlock1"/>
    <dgm:cxn modelId="{2EE3B6C5-835D-4213-916F-5C069CF19E76}" type="presParOf" srcId="{B3E91BAC-A62E-4D60-89A0-4E55BE22733B}" destId="{C53279B3-3779-4880-9597-52B82D5297EB}" srcOrd="2" destOrd="0" presId="urn:microsoft.com/office/officeart/2024/3/layout/verticalVisualTextBlock1"/>
    <dgm:cxn modelId="{992B4950-FE45-4401-A458-D0E67AC9E3B4}" type="presParOf" srcId="{0B9E2887-A38D-4D78-8E24-E367FFE52922}" destId="{C34C271F-571A-4A6B-B73B-D66495DA09BE}" srcOrd="1" destOrd="0" presId="urn:microsoft.com/office/officeart/2024/3/layout/verticalVisualTextBlock1"/>
    <dgm:cxn modelId="{FD3D9338-ECA2-4DE4-A8AB-E1801F8CB342}" type="presParOf" srcId="{0B9E2887-A38D-4D78-8E24-E367FFE52922}" destId="{DEAC706E-25DA-4C94-A1FB-456127064E5A}" srcOrd="2" destOrd="0" presId="urn:microsoft.com/office/officeart/2024/3/layout/verticalVisualTextBlock1"/>
    <dgm:cxn modelId="{1498F11C-9E28-4115-81EA-0C52F2B9CD56}" type="presParOf" srcId="{DEAC706E-25DA-4C94-A1FB-456127064E5A}" destId="{F907641F-1952-48E5-B140-911F27051368}" srcOrd="0" destOrd="0" presId="urn:microsoft.com/office/officeart/2024/3/layout/verticalVisualTextBlock1"/>
    <dgm:cxn modelId="{AA398EFB-BF98-4F6E-8550-E4B9A60B9726}" type="presParOf" srcId="{DEAC706E-25DA-4C94-A1FB-456127064E5A}" destId="{80604327-BE8F-4AAD-83DF-81D87649001E}" srcOrd="1" destOrd="0" presId="urn:microsoft.com/office/officeart/2024/3/layout/verticalVisualTextBlock1"/>
    <dgm:cxn modelId="{45170A94-C84A-424A-BE11-03DAF7DC7F7C}" type="presParOf" srcId="{DEAC706E-25DA-4C94-A1FB-456127064E5A}" destId="{2C1D653D-6CE1-4D53-99FE-72CFC6BD5A40}" srcOrd="2" destOrd="0" presId="urn:microsoft.com/office/officeart/2024/3/layout/verticalVisualTextBlock1"/>
    <dgm:cxn modelId="{4C049F77-BFF3-4655-837D-0C67D4BC8C9E}" type="presParOf" srcId="{0B9E2887-A38D-4D78-8E24-E367FFE52922}" destId="{63976B2D-FF02-4895-8AF9-B87E5DE5113F}" srcOrd="3" destOrd="0" presId="urn:microsoft.com/office/officeart/2024/3/layout/verticalVisualTextBlock1"/>
    <dgm:cxn modelId="{873C9488-E235-4ECF-818D-E57432F2632F}" type="presParOf" srcId="{0B9E2887-A38D-4D78-8E24-E367FFE52922}" destId="{DC130632-AABC-4247-AA40-BE83E3A70DBA}" srcOrd="4" destOrd="0" presId="urn:microsoft.com/office/officeart/2024/3/layout/verticalVisualTextBlock1"/>
    <dgm:cxn modelId="{3321FE58-C44D-44A7-9087-B36DB526C867}" type="presParOf" srcId="{DC130632-AABC-4247-AA40-BE83E3A70DBA}" destId="{0E0B8BFB-EBC6-4F3A-ACB4-1FFF0CDFFBEA}" srcOrd="0" destOrd="0" presId="urn:microsoft.com/office/officeart/2024/3/layout/verticalVisualTextBlock1"/>
    <dgm:cxn modelId="{CA07E528-FB7A-4F86-ADAD-0DF182702AEC}" type="presParOf" srcId="{DC130632-AABC-4247-AA40-BE83E3A70DBA}" destId="{1F56C902-4EFC-477A-87B4-2F2B1FBE824C}" srcOrd="1" destOrd="0" presId="urn:microsoft.com/office/officeart/2024/3/layout/verticalVisualTextBlock1"/>
    <dgm:cxn modelId="{D52A50CD-0EFE-499D-89B8-B9B7C6B84BBF}" type="presParOf" srcId="{DC130632-AABC-4247-AA40-BE83E3A70DBA}" destId="{7795490D-5379-428E-9A7C-1C1978283C71}"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5CC336-1625-4DEF-9A91-DD654222A889}">
      <dsp:nvSpPr>
        <dsp:cNvPr id="0" name=""/>
        <dsp:cNvSpPr/>
      </dsp:nvSpPr>
      <dsp:spPr>
        <a:xfrm>
          <a:off x="0" y="0"/>
          <a:ext cx="1552009" cy="155200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7851" r="25402" b="4"/>
          <a:stretch/>
        </a:blipFill>
        <a:ln>
          <a:noFill/>
        </a:ln>
        <a:effectLst/>
      </dsp:spPr>
      <dsp:style>
        <a:lnRef idx="0">
          <a:scrgbClr r="0" g="0" b="0"/>
        </a:lnRef>
        <a:fillRef idx="3">
          <a:scrgbClr r="0" g="0" b="0"/>
        </a:fillRef>
        <a:effectRef idx="2">
          <a:scrgbClr r="0" g="0" b="0"/>
        </a:effectRef>
        <a:fontRef idx="minor">
          <a:schemeClr val="lt1"/>
        </a:fontRef>
      </dsp:style>
    </dsp:sp>
    <dsp:sp modelId="{88E093A4-8F45-41F7-8505-AE22D2DA140D}">
      <dsp:nvSpPr>
        <dsp:cNvPr id="0" name=""/>
        <dsp:cNvSpPr/>
      </dsp:nvSpPr>
      <dsp:spPr>
        <a:xfrm>
          <a:off x="1732009" y="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Enhancing Student Learning</a:t>
          </a:r>
        </a:p>
      </dsp:txBody>
      <dsp:txXfrm>
        <a:off x="1732009" y="0"/>
        <a:ext cx="9393022" cy="380326"/>
      </dsp:txXfrm>
    </dsp:sp>
    <dsp:sp modelId="{C53279B3-3779-4880-9597-52B82D5297EB}">
      <dsp:nvSpPr>
        <dsp:cNvPr id="0" name=""/>
        <dsp:cNvSpPr/>
      </dsp:nvSpPr>
      <dsp:spPr>
        <a:xfrm>
          <a:off x="1732009" y="38032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Funds were allocated to improve educational resources and support diverse learning opportunities for students</a:t>
          </a:r>
        </a:p>
        <a:p>
          <a:pPr marL="0" lvl="0" indent="0" algn="l" defTabSz="622300">
            <a:lnSpc>
              <a:spcPct val="100000"/>
            </a:lnSpc>
            <a:spcBef>
              <a:spcPct val="0"/>
            </a:spcBef>
            <a:spcAft>
              <a:spcPct val="35000"/>
            </a:spcAft>
            <a:buNone/>
          </a:pPr>
          <a:r>
            <a:rPr lang="en-GB" sz="1400" b="1" kern="1200" dirty="0">
              <a:effectLst/>
              <a:latin typeface="Arial" panose="020B0604020202020204" pitchFamily="34" charset="0"/>
              <a:cs typeface="Arial" panose="020B0604020202020204" pitchFamily="34" charset="0"/>
            </a:rPr>
            <a:t>Reception gifts, Books, resources, Christmas gifts, Medieval Day, Easter prizes, music stands, Library Refresh.</a:t>
          </a:r>
          <a:endParaRPr lang="en-GB" sz="1400" b="1" kern="1200" dirty="0"/>
        </a:p>
      </dsp:txBody>
      <dsp:txXfrm>
        <a:off x="1732009" y="380326"/>
        <a:ext cx="9393022" cy="1171682"/>
      </dsp:txXfrm>
    </dsp:sp>
    <dsp:sp modelId="{F907641F-1952-48E5-B140-911F27051368}">
      <dsp:nvSpPr>
        <dsp:cNvPr id="0" name=""/>
        <dsp:cNvSpPr/>
      </dsp:nvSpPr>
      <dsp:spPr>
        <a:xfrm>
          <a:off x="0" y="1676170"/>
          <a:ext cx="1552009" cy="1552009"/>
        </a:xfrm>
        <a:prstGeom prst="rect">
          <a:avLst/>
        </a:prstGeom>
        <a:blipFill rotWithShape="1">
          <a:blip xmlns:r="http://schemas.openxmlformats.org/officeDocument/2006/relationships" r:embed="rId2"/>
          <a:srcRect/>
          <a:stretch>
            <a:fillRect l="-16000" r="-16000"/>
          </a:stretch>
        </a:blipFill>
        <a:ln>
          <a:noFill/>
        </a:ln>
        <a:effectLst/>
      </dsp:spPr>
      <dsp:style>
        <a:lnRef idx="0">
          <a:scrgbClr r="0" g="0" b="0"/>
        </a:lnRef>
        <a:fillRef idx="3">
          <a:scrgbClr r="0" g="0" b="0"/>
        </a:fillRef>
        <a:effectRef idx="2">
          <a:scrgbClr r="0" g="0" b="0"/>
        </a:effectRef>
        <a:fontRef idx="minor">
          <a:schemeClr val="lt1"/>
        </a:fontRef>
      </dsp:style>
    </dsp:sp>
    <dsp:sp modelId="{80604327-BE8F-4AAD-83DF-81D87649001E}">
      <dsp:nvSpPr>
        <dsp:cNvPr id="0" name=""/>
        <dsp:cNvSpPr/>
      </dsp:nvSpPr>
      <dsp:spPr>
        <a:xfrm>
          <a:off x="1732009" y="167617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Improving Facilities</a:t>
          </a:r>
        </a:p>
      </dsp:txBody>
      <dsp:txXfrm>
        <a:off x="1732009" y="1676170"/>
        <a:ext cx="9393022" cy="380326"/>
      </dsp:txXfrm>
    </dsp:sp>
    <dsp:sp modelId="{2C1D653D-6CE1-4D53-99FE-72CFC6BD5A40}">
      <dsp:nvSpPr>
        <dsp:cNvPr id="0" name=""/>
        <dsp:cNvSpPr/>
      </dsp:nvSpPr>
      <dsp:spPr>
        <a:xfrm>
          <a:off x="1732009" y="205649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Investments were made to upgrade school infrastructure, creating better environments for students and staff</a:t>
          </a:r>
        </a:p>
        <a:p>
          <a:pPr marL="0" lvl="0" indent="0" algn="l" defTabSz="622300">
            <a:lnSpc>
              <a:spcPct val="100000"/>
            </a:lnSpc>
            <a:spcBef>
              <a:spcPct val="0"/>
            </a:spcBef>
            <a:spcAft>
              <a:spcPct val="35000"/>
            </a:spcAft>
            <a:buFont typeface="Wingdings" panose="05000000000000000000" pitchFamily="2" charset="2"/>
            <a:buNone/>
          </a:pPr>
          <a:r>
            <a:rPr lang="en-GB" sz="1400" b="1" kern="1200" dirty="0">
              <a:effectLst/>
              <a:latin typeface="Arial" panose="020B0604020202020204" pitchFamily="34" charset="0"/>
              <a:cs typeface="Arial" panose="020B0604020202020204" pitchFamily="34" charset="0"/>
            </a:rPr>
            <a:t>Outdoor Classroom</a:t>
          </a:r>
          <a:r>
            <a:rPr lang="en-GB" sz="1400" b="1" kern="1200" dirty="0"/>
            <a:t>.</a:t>
          </a:r>
        </a:p>
      </dsp:txBody>
      <dsp:txXfrm>
        <a:off x="1732009" y="2056496"/>
        <a:ext cx="9393022" cy="1171682"/>
      </dsp:txXfrm>
    </dsp:sp>
    <dsp:sp modelId="{0E0B8BFB-EBC6-4F3A-ACB4-1FFF0CDFFBEA}">
      <dsp:nvSpPr>
        <dsp:cNvPr id="0" name=""/>
        <dsp:cNvSpPr/>
      </dsp:nvSpPr>
      <dsp:spPr>
        <a:xfrm>
          <a:off x="0" y="3352340"/>
          <a:ext cx="1552009" cy="155200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7150" r="7598" b="-3"/>
          <a:stretch/>
        </a:blipFill>
        <a:ln>
          <a:noFill/>
        </a:ln>
        <a:effectLst/>
      </dsp:spPr>
      <dsp:style>
        <a:lnRef idx="0">
          <a:scrgbClr r="0" g="0" b="0"/>
        </a:lnRef>
        <a:fillRef idx="3">
          <a:scrgbClr r="0" g="0" b="0"/>
        </a:fillRef>
        <a:effectRef idx="2">
          <a:scrgbClr r="0" g="0" b="0"/>
        </a:effectRef>
        <a:fontRef idx="minor">
          <a:schemeClr val="lt1"/>
        </a:fontRef>
      </dsp:style>
    </dsp:sp>
    <dsp:sp modelId="{1F56C902-4EFC-477A-87B4-2F2B1FBE824C}">
      <dsp:nvSpPr>
        <dsp:cNvPr id="0" name=""/>
        <dsp:cNvSpPr/>
      </dsp:nvSpPr>
      <dsp:spPr>
        <a:xfrm>
          <a:off x="1732009" y="335234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Supporting School Programs</a:t>
          </a:r>
        </a:p>
      </dsp:txBody>
      <dsp:txXfrm>
        <a:off x="1732009" y="3352340"/>
        <a:ext cx="9393022" cy="380326"/>
      </dsp:txXfrm>
    </dsp:sp>
    <dsp:sp modelId="{7795490D-5379-428E-9A7C-1C1978283C71}">
      <dsp:nvSpPr>
        <dsp:cNvPr id="0" name=""/>
        <dsp:cNvSpPr/>
      </dsp:nvSpPr>
      <dsp:spPr>
        <a:xfrm>
          <a:off x="1732009" y="373266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Funds support extracurricular and enrichment programs that contribute to the holistic development of students.</a:t>
          </a:r>
        </a:p>
        <a:p>
          <a:pPr marL="0" lvl="0" indent="0" algn="l" defTabSz="622300">
            <a:lnSpc>
              <a:spcPct val="100000"/>
            </a:lnSpc>
            <a:spcBef>
              <a:spcPct val="0"/>
            </a:spcBef>
            <a:spcAft>
              <a:spcPct val="35000"/>
            </a:spcAft>
            <a:buNone/>
          </a:pPr>
          <a:r>
            <a:rPr lang="en-GB" sz="1400" b="1" kern="1200" dirty="0">
              <a:effectLst/>
              <a:latin typeface="Arial" panose="020B0604020202020204" pitchFamily="34" charset="0"/>
              <a:cs typeface="Arial" panose="020B0604020202020204" pitchFamily="34" charset="0"/>
            </a:rPr>
            <a:t>Music Festival entrance fees, VE Day dance workshop, Y6 Bowling Trip</a:t>
          </a:r>
          <a:endParaRPr lang="en-GB" sz="1400" b="1" kern="1200" dirty="0"/>
        </a:p>
      </dsp:txBody>
      <dsp:txXfrm>
        <a:off x="1732009" y="3732666"/>
        <a:ext cx="9393022" cy="1171682"/>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32B24-C51A-4CD5-BA21-CAB77A2A28C5}" type="datetimeFigureOut">
              <a:rPr lang="en-GB" smtClean="0"/>
              <a:t>11/09/2025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3F7B9D-B386-4B74-BE7C-7076D52922DE}" type="slidenum">
              <a:rPr lang="en-GB" smtClean="0"/>
              <a:t>‹#›</a:t>
            </a:fld>
            <a:endParaRPr lang="en-GB"/>
          </a:p>
        </p:txBody>
      </p:sp>
    </p:spTree>
    <p:extLst>
      <p:ext uri="{BB962C8B-B14F-4D97-AF65-F5344CB8AC3E}">
        <p14:creationId xmlns:p14="http://schemas.microsoft.com/office/powerpoint/2010/main" val="1351074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71BCA-EF83-7924-7202-58BE6EC16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B21CC-405C-A539-FD9E-BDF7AA9255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84807A-982E-536E-3D1F-89DEA1029E6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1651B2D-3089-7A10-6BC4-D2185B2B04CF}"/>
              </a:ext>
            </a:extLst>
          </p:cNvPr>
          <p:cNvSpPr>
            <a:spLocks noGrp="1"/>
          </p:cNvSpPr>
          <p:nvPr>
            <p:ph type="sldNum" sz="quarter" idx="5"/>
          </p:nvPr>
        </p:nvSpPr>
        <p:spPr/>
        <p:txBody>
          <a:bodyPr/>
          <a:lstStyle/>
          <a:p>
            <a:fld id="{4FCECDD6-ABFC-4E94-8883-6781B9B21C0F}" type="slidenum">
              <a:rPr lang="en-GB" smtClean="0"/>
              <a:t>2</a:t>
            </a:fld>
            <a:endParaRPr lang="en-GB"/>
          </a:p>
        </p:txBody>
      </p:sp>
    </p:spTree>
    <p:extLst>
      <p:ext uri="{BB962C8B-B14F-4D97-AF65-F5344CB8AC3E}">
        <p14:creationId xmlns:p14="http://schemas.microsoft.com/office/powerpoint/2010/main" val="3887288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CECDD6-ABFC-4E94-8883-6781B9B21C0F}" type="slidenum">
              <a:rPr lang="en-GB" smtClean="0"/>
              <a:t>3</a:t>
            </a:fld>
            <a:endParaRPr lang="en-GB"/>
          </a:p>
        </p:txBody>
      </p:sp>
    </p:spTree>
    <p:extLst>
      <p:ext uri="{BB962C8B-B14F-4D97-AF65-F5344CB8AC3E}">
        <p14:creationId xmlns:p14="http://schemas.microsoft.com/office/powerpoint/2010/main" val="1801777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Whether you have time to volunteer, ideas to share, or skills to offer, there are many ways to contribute meaningfully to the PTA’s efforts.
Image source: Microsoft 365 content library
</a:t>
            </a:r>
          </a:p>
        </p:txBody>
      </p:sp>
      <p:sp>
        <p:nvSpPr>
          <p:cNvPr id="4" name="Slide Number Placeholder 3"/>
          <p:cNvSpPr>
            <a:spLocks noGrp="1"/>
          </p:cNvSpPr>
          <p:nvPr>
            <p:ph type="sldNum" sz="quarter" idx="5"/>
          </p:nvPr>
        </p:nvSpPr>
        <p:spPr/>
        <p:txBody>
          <a:bodyPr/>
          <a:lstStyle/>
          <a:p>
            <a:fld id="{4FCECDD6-ABFC-4E94-8883-6781B9B21C0F}" type="slidenum">
              <a:rPr lang="en-GB" smtClean="0"/>
              <a:t>5</a:t>
            </a:fld>
            <a:endParaRPr lang="en-GB"/>
          </a:p>
        </p:txBody>
      </p:sp>
    </p:spTree>
    <p:extLst>
      <p:ext uri="{BB962C8B-B14F-4D97-AF65-F5344CB8AC3E}">
        <p14:creationId xmlns:p14="http://schemas.microsoft.com/office/powerpoint/2010/main" val="1281226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Funds raised have been thoughtfully distributed to enhance student learning, improve facilities, and support school programs that benefit all students.
Image source: Microsoft 365 content library
</a:t>
            </a:r>
          </a:p>
        </p:txBody>
      </p:sp>
      <p:sp>
        <p:nvSpPr>
          <p:cNvPr id="4" name="Slide Number Placeholder 3"/>
          <p:cNvSpPr>
            <a:spLocks noGrp="1"/>
          </p:cNvSpPr>
          <p:nvPr>
            <p:ph type="sldNum" sz="quarter" idx="5"/>
          </p:nvPr>
        </p:nvSpPr>
        <p:spPr/>
        <p:txBody>
          <a:bodyPr/>
          <a:lstStyle/>
          <a:p>
            <a:fld id="{4FCECDD6-ABFC-4E94-8883-6781B9B21C0F}" type="slidenum">
              <a:rPr lang="en-GB" smtClean="0"/>
              <a:t>6</a:t>
            </a:fld>
            <a:endParaRPr lang="en-GB"/>
          </a:p>
        </p:txBody>
      </p:sp>
    </p:spTree>
    <p:extLst>
      <p:ext uri="{BB962C8B-B14F-4D97-AF65-F5344CB8AC3E}">
        <p14:creationId xmlns:p14="http://schemas.microsoft.com/office/powerpoint/2010/main" val="171107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source: Microsoft 365 content library
The PTA has played a vital role in supporting a variety of school events. They organized fundraisers such as the Spooky Disco, Fashion Show, and Film Night, enhancing community spirit. Seasonal celebrations like the Christmas Fair, Santa Dash, and Summer Fun Fest were made possible through their dedication, along with themed sales and secret rooms to celebrate special days.</a:t>
            </a:r>
          </a:p>
        </p:txBody>
      </p:sp>
      <p:sp>
        <p:nvSpPr>
          <p:cNvPr id="4" name="Slide Number Placeholder 3"/>
          <p:cNvSpPr>
            <a:spLocks noGrp="1"/>
          </p:cNvSpPr>
          <p:nvPr>
            <p:ph type="sldNum" sz="quarter" idx="5"/>
          </p:nvPr>
        </p:nvSpPr>
        <p:spPr/>
        <p:txBody>
          <a:bodyPr/>
          <a:lstStyle/>
          <a:p>
            <a:fld id="{903F7B9D-B386-4B74-BE7C-7076D52922DE}" type="slidenum">
              <a:rPr lang="en-GB" smtClean="0"/>
              <a:t>7</a:t>
            </a:fld>
            <a:endParaRPr lang="en-GB"/>
          </a:p>
        </p:txBody>
      </p:sp>
    </p:spTree>
    <p:extLst>
      <p:ext uri="{BB962C8B-B14F-4D97-AF65-F5344CB8AC3E}">
        <p14:creationId xmlns:p14="http://schemas.microsoft.com/office/powerpoint/2010/main" val="1756743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We have a number of initiatives and events planned for the coming year designed to engage the community and raise vital funds for the school.
Image source: Microsoft 365 content library
</a:t>
            </a:r>
          </a:p>
        </p:txBody>
      </p:sp>
      <p:sp>
        <p:nvSpPr>
          <p:cNvPr id="4" name="Slide Number Placeholder 3"/>
          <p:cNvSpPr>
            <a:spLocks noGrp="1"/>
          </p:cNvSpPr>
          <p:nvPr>
            <p:ph type="sldNum" sz="quarter" idx="5"/>
          </p:nvPr>
        </p:nvSpPr>
        <p:spPr/>
        <p:txBody>
          <a:bodyPr/>
          <a:lstStyle/>
          <a:p>
            <a:fld id="{4FCECDD6-ABFC-4E94-8883-6781B9B21C0F}" type="slidenum">
              <a:rPr lang="en-GB" smtClean="0"/>
              <a:t>9</a:t>
            </a:fld>
            <a:endParaRPr lang="en-GB"/>
          </a:p>
        </p:txBody>
      </p:sp>
    </p:spTree>
    <p:extLst>
      <p:ext uri="{BB962C8B-B14F-4D97-AF65-F5344CB8AC3E}">
        <p14:creationId xmlns:p14="http://schemas.microsoft.com/office/powerpoint/2010/main" val="4000570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9/11/2025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2758057179"/>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9/11/2025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1200738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9/11/2025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973183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481006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9/11/2025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0886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9/11/2025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046875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9/11/2025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6010946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9/11/2025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806004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9/11/2025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6934089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7177079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31313"/>
                </a:solidFill>
                <a:effectLst/>
                <a:uLnTx/>
                <a:uFillTx/>
                <a:latin typeface="Neue Haas Grotesk Text Pro"/>
                <a:ea typeface="+mn-ea"/>
                <a:cs typeface="+mn-cs"/>
              </a:rPr>
              <a:t>Click to edit Master text styles</a:t>
            </a:r>
          </a:p>
          <a:p>
            <a:pPr marL="4572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31313"/>
                </a:solidFill>
                <a:effectLst/>
                <a:uLnTx/>
                <a:uFillTx/>
                <a:latin typeface="Neue Haas Grotesk Text Pro"/>
                <a:ea typeface="+mn-ea"/>
                <a:cs typeface="+mn-cs"/>
              </a:rPr>
              <a:t>Second level</a:t>
            </a:r>
          </a:p>
          <a:p>
            <a:pPr marL="685800" marR="0" lvl="2"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31313"/>
                </a:solidFill>
                <a:effectLst/>
                <a:uLnTx/>
                <a:uFillTx/>
                <a:latin typeface="Neue Haas Grotesk Text Pro"/>
                <a:ea typeface="+mn-ea"/>
                <a:cs typeface="+mn-cs"/>
              </a:rPr>
              <a:t>Third level</a:t>
            </a:r>
          </a:p>
          <a:p>
            <a:pPr marL="914400" marR="0" lvl="3"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31313"/>
                </a:solidFill>
                <a:effectLst/>
                <a:uLnTx/>
                <a:uFillTx/>
                <a:latin typeface="Neue Haas Grotesk Text Pro"/>
                <a:ea typeface="+mn-ea"/>
                <a:cs typeface="+mn-cs"/>
              </a:rPr>
              <a:t>Fourth level</a:t>
            </a:r>
          </a:p>
          <a:p>
            <a:pPr marL="1143000" marR="0" lvl="4"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31313"/>
                </a:solidFill>
                <a:effectLst/>
                <a:uLnTx/>
                <a:uFillTx/>
                <a:latin typeface="Neue Haas Grotesk Text Pro"/>
                <a:ea typeface="+mn-ea"/>
                <a:cs typeface="+mn-cs"/>
              </a:rPr>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5646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63768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575796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01016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88009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56402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607954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119192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98887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71053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475573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591104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176905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668143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335931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94786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01735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683769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349730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813380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63267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60547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855609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9/11/2025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243174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9/11/2025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1086583"/>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9/11/2025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0207131"/>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9/11/2025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0107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9/11/2025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64904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9/11/2025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07448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9/11/2025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02301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9/11/2025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16122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72493126"/>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9/11/2025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00729948"/>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9/11/2025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018076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9/11/2025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793422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9/11/2025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25614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91A4764-83A9-4A81-9507-BED109D81520}" type="datetime1">
              <a:rPr lang="en-US" smtClean="0"/>
              <a:t>9/11/2025</a:t>
            </a:fld>
            <a:endParaRPr lang="en-US" dirty="0"/>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32358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9/11/2025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3948660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livemanchesterac-my.sharepoint.com/:b:/r/personal/beth_leewilson_manchester_ac_uk/Documents/Beth%20Personal/PTA/Roles/PTA_Roles.pdf?csf=1&amp;web=1&amp;e=yigx1n"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07A7D5B-2595-E4A4-46AD-D0D7E50311DD}"/>
              </a:ext>
            </a:extLst>
          </p:cNvPr>
          <p:cNvSpPr>
            <a:spLocks noGrp="1"/>
          </p:cNvSpPr>
          <p:nvPr>
            <p:ph type="ctrTitle"/>
          </p:nvPr>
        </p:nvSpPr>
        <p:spPr>
          <a:xfrm>
            <a:off x="429767" y="411480"/>
            <a:ext cx="5382309" cy="3739896"/>
          </a:xfrm>
        </p:spPr>
        <p:txBody>
          <a:bodyPr>
            <a:normAutofit fontScale="90000"/>
          </a:bodyPr>
          <a:lstStyle/>
          <a:p>
            <a:r>
              <a:rPr lang="en-GB" sz="5400" cap="none" dirty="0">
                <a:solidFill>
                  <a:srgbClr val="1A8F88"/>
                </a:solidFill>
                <a:latin typeface="Amasis MT Pro Black" panose="020F0502020204030204" pitchFamily="18" charset="0"/>
              </a:rPr>
              <a:t>Greenfield Primary </a:t>
            </a:r>
            <a:br>
              <a:rPr lang="en-GB" sz="5400" cap="none" dirty="0">
                <a:solidFill>
                  <a:srgbClr val="1A8F88"/>
                </a:solidFill>
                <a:latin typeface="Amasis MT Pro Black" panose="020F0502020204030204" pitchFamily="18" charset="0"/>
              </a:rPr>
            </a:br>
            <a:r>
              <a:rPr lang="en-GB" sz="5400" cap="none" dirty="0">
                <a:solidFill>
                  <a:srgbClr val="1A8F88"/>
                </a:solidFill>
                <a:latin typeface="Amasis MT Pro Black" panose="020F0502020204030204" pitchFamily="18" charset="0"/>
              </a:rPr>
              <a:t>School PTA </a:t>
            </a:r>
            <a:br>
              <a:rPr lang="en-GB" sz="5400" cap="none" dirty="0">
                <a:solidFill>
                  <a:srgbClr val="1A8F88"/>
                </a:solidFill>
                <a:latin typeface="Amasis MT Pro Black" panose="020F0502020204030204" pitchFamily="18" charset="0"/>
              </a:rPr>
            </a:br>
            <a:r>
              <a:rPr lang="en-GB" sz="5400" cap="none" dirty="0">
                <a:solidFill>
                  <a:srgbClr val="1A8F88"/>
                </a:solidFill>
                <a:latin typeface="Amasis MT Pro Black" panose="020F0502020204030204" pitchFamily="18" charset="0"/>
              </a:rPr>
              <a:t>Annual General </a:t>
            </a:r>
            <a:br>
              <a:rPr lang="en-GB" sz="5400" cap="none" dirty="0">
                <a:solidFill>
                  <a:srgbClr val="1A8F88"/>
                </a:solidFill>
                <a:latin typeface="Amasis MT Pro Black" panose="020F0502020204030204" pitchFamily="18" charset="0"/>
              </a:rPr>
            </a:br>
            <a:r>
              <a:rPr lang="en-GB" sz="5400" cap="none" dirty="0">
                <a:solidFill>
                  <a:srgbClr val="1A8F88"/>
                </a:solidFill>
                <a:latin typeface="Amasis MT Pro Black" panose="020F0502020204030204" pitchFamily="18" charset="0"/>
              </a:rPr>
              <a:t>Meeting (AGM)</a:t>
            </a:r>
            <a:endParaRPr lang="en-US" dirty="0"/>
          </a:p>
        </p:txBody>
      </p:sp>
      <p:sp>
        <p:nvSpPr>
          <p:cNvPr id="15" name="Subtitle 2">
            <a:extLst>
              <a:ext uri="{FF2B5EF4-FFF2-40B4-BE49-F238E27FC236}">
                <a16:creationId xmlns:a16="http://schemas.microsoft.com/office/drawing/2014/main" id="{5767B1A4-0205-6CB8-7D08-D4ECB1B6E5E5}"/>
              </a:ext>
            </a:extLst>
          </p:cNvPr>
          <p:cNvSpPr>
            <a:spLocks noGrp="1"/>
          </p:cNvSpPr>
          <p:nvPr>
            <p:ph type="subTitle" idx="1"/>
          </p:nvPr>
        </p:nvSpPr>
        <p:spPr>
          <a:xfrm>
            <a:off x="429767" y="3908121"/>
            <a:ext cx="5736569" cy="2346375"/>
          </a:xfrm>
        </p:spPr>
        <p:txBody>
          <a:bodyPr>
            <a:normAutofit/>
          </a:bodyPr>
          <a:lstStyle/>
          <a:p>
            <a:r>
              <a:rPr lang="en-GB" sz="2400" b="1" dirty="0"/>
              <a:t>Celebrating achievements and planning future initiatives together</a:t>
            </a:r>
          </a:p>
          <a:p>
            <a:endParaRPr lang="en-US" sz="1600" dirty="0"/>
          </a:p>
        </p:txBody>
      </p:sp>
      <p:pic>
        <p:nvPicPr>
          <p:cNvPr id="8" name="Picture 7" descr="A building with a fenced in area&#10;&#10;AI-generated content may be incorrect.">
            <a:extLst>
              <a:ext uri="{FF2B5EF4-FFF2-40B4-BE49-F238E27FC236}">
                <a16:creationId xmlns:a16="http://schemas.microsoft.com/office/drawing/2014/main" id="{D5D6733C-7B24-78EE-77DA-104C5714F8A9}"/>
              </a:ext>
            </a:extLst>
          </p:cNvPr>
          <p:cNvPicPr>
            <a:picLocks noChangeAspect="1"/>
          </p:cNvPicPr>
          <p:nvPr/>
        </p:nvPicPr>
        <p:blipFill>
          <a:blip r:embed="rId2"/>
          <a:srcRect l="24192" r="24193" b="1"/>
          <a:stretch>
            <a:fillRect/>
          </a:stretch>
        </p:blipFill>
        <p:spPr>
          <a:xfrm>
            <a:off x="6166337" y="10"/>
            <a:ext cx="6025664" cy="5837119"/>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noFill/>
        </p:spPr>
      </p:pic>
      <p:sp>
        <p:nvSpPr>
          <p:cNvPr id="5" name="Date Placeholder 4">
            <a:extLst>
              <a:ext uri="{FF2B5EF4-FFF2-40B4-BE49-F238E27FC236}">
                <a16:creationId xmlns:a16="http://schemas.microsoft.com/office/drawing/2014/main" id="{A07D5A44-B246-2407-4781-55E48B3EFA4D}"/>
              </a:ext>
            </a:extLst>
          </p:cNvPr>
          <p:cNvSpPr>
            <a:spLocks noGrp="1"/>
          </p:cNvSpPr>
          <p:nvPr>
            <p:ph type="dt" sz="half" idx="10"/>
          </p:nvPr>
        </p:nvSpPr>
        <p:spPr>
          <a:xfrm>
            <a:off x="431172" y="6490524"/>
            <a:ext cx="2841959" cy="336141"/>
          </a:xfrm>
        </p:spPr>
        <p:txBody>
          <a:bodyPr anchor="ctr">
            <a:normAutofit/>
          </a:bodyPr>
          <a:lstStyle/>
          <a:p>
            <a:pPr>
              <a:spcAft>
                <a:spcPts val="600"/>
              </a:spcAft>
            </a:pPr>
            <a:fld id="{B2BF18D3-87BE-4A2D-AD2C-B21E415FD900}" type="datetime1">
              <a:rPr lang="en-US" smtClean="0"/>
              <a:pPr>
                <a:spcAft>
                  <a:spcPts val="600"/>
                </a:spcAft>
              </a:pPr>
              <a:t>9/11/2025</a:t>
            </a:fld>
            <a:endParaRPr lang="en-US"/>
          </a:p>
        </p:txBody>
      </p:sp>
      <p:sp>
        <p:nvSpPr>
          <p:cNvPr id="7" name="Slide Number Placeholder 6">
            <a:extLst>
              <a:ext uri="{FF2B5EF4-FFF2-40B4-BE49-F238E27FC236}">
                <a16:creationId xmlns:a16="http://schemas.microsoft.com/office/drawing/2014/main" id="{8FB54C1E-D698-9E0D-39AB-1A2857EFA161}"/>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1</a:t>
            </a:fld>
            <a:endParaRPr lang="en-US"/>
          </a:p>
        </p:txBody>
      </p:sp>
      <p:pic>
        <p:nvPicPr>
          <p:cNvPr id="9" name="Picture 8" descr="A logo with text on it&#10;&#10;AI-generated content may be incorrect.">
            <a:extLst>
              <a:ext uri="{FF2B5EF4-FFF2-40B4-BE49-F238E27FC236}">
                <a16:creationId xmlns:a16="http://schemas.microsoft.com/office/drawing/2014/main" id="{6F3E9455-C425-A711-E67F-EDD936081716}"/>
              </a:ext>
            </a:extLst>
          </p:cNvPr>
          <p:cNvPicPr>
            <a:picLocks noChangeAspect="1"/>
          </p:cNvPicPr>
          <p:nvPr/>
        </p:nvPicPr>
        <p:blipFill>
          <a:blip r:embed="rId3">
            <a:extLst>
              <a:ext uri="{28A0092B-C50C-407E-A947-70E740481C1C}">
                <a14:useLocalDpi xmlns:a14="http://schemas.microsoft.com/office/drawing/2010/main" val="0"/>
              </a:ext>
            </a:extLst>
          </a:blip>
          <a:srcRect l="-1107" r="-893" b="5195"/>
          <a:stretch>
            <a:fillRect/>
          </a:stretch>
        </p:blipFill>
        <p:spPr>
          <a:xfrm>
            <a:off x="6096000" y="17879"/>
            <a:ext cx="6176897" cy="1002991"/>
          </a:xfrm>
          <a:prstGeom prst="rect">
            <a:avLst/>
          </a:prstGeom>
        </p:spPr>
      </p:pic>
    </p:spTree>
    <p:extLst>
      <p:ext uri="{BB962C8B-B14F-4D97-AF65-F5344CB8AC3E}">
        <p14:creationId xmlns:p14="http://schemas.microsoft.com/office/powerpoint/2010/main" val="2460095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59FCA-2796-7D7E-5818-72F097923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B86AC-0D41-5A60-2D27-496175C82765}"/>
              </a:ext>
            </a:extLst>
          </p:cNvPr>
          <p:cNvSpPr>
            <a:spLocks noGrp="1"/>
          </p:cNvSpPr>
          <p:nvPr>
            <p:ph type="title"/>
          </p:nvPr>
        </p:nvSpPr>
        <p:spPr>
          <a:xfrm>
            <a:off x="429768" y="411480"/>
            <a:ext cx="11045952" cy="678284"/>
          </a:xfrm>
        </p:spPr>
        <p:txBody>
          <a:bodyPr anchor="t">
            <a:normAutofit fontScale="90000"/>
          </a:bodyPr>
          <a:lstStyle/>
          <a:p>
            <a:r>
              <a:rPr lang="en-GB" sz="6200" dirty="0" err="1"/>
              <a:t>AgendA</a:t>
            </a:r>
            <a:endParaRPr lang="en-GB" sz="6200" dirty="0"/>
          </a:p>
        </p:txBody>
      </p:sp>
      <p:sp>
        <p:nvSpPr>
          <p:cNvPr id="4" name="Date Placeholder 3">
            <a:extLst>
              <a:ext uri="{FF2B5EF4-FFF2-40B4-BE49-F238E27FC236}">
                <a16:creationId xmlns:a16="http://schemas.microsoft.com/office/drawing/2014/main" id="{ED388EA8-EE1B-81AE-FC41-3EBEBBA7FF90}"/>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9/11/2025</a:t>
            </a:fld>
            <a:endParaRPr lang="en-US"/>
          </a:p>
        </p:txBody>
      </p:sp>
      <p:sp>
        <p:nvSpPr>
          <p:cNvPr id="6" name="Slide Number Placeholder 5">
            <a:extLst>
              <a:ext uri="{FF2B5EF4-FFF2-40B4-BE49-F238E27FC236}">
                <a16:creationId xmlns:a16="http://schemas.microsoft.com/office/drawing/2014/main" id="{2080394C-B75D-64D6-E0E8-4FFE019573B0}"/>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2</a:t>
            </a:fld>
            <a:endParaRPr lang="en-US"/>
          </a:p>
        </p:txBody>
      </p:sp>
      <p:graphicFrame>
        <p:nvGraphicFramePr>
          <p:cNvPr id="9" name="Table 8">
            <a:extLst>
              <a:ext uri="{FF2B5EF4-FFF2-40B4-BE49-F238E27FC236}">
                <a16:creationId xmlns:a16="http://schemas.microsoft.com/office/drawing/2014/main" id="{DEA2156A-1AD3-D269-EEBD-472A90D86B3A}"/>
              </a:ext>
            </a:extLst>
          </p:cNvPr>
          <p:cNvGraphicFramePr>
            <a:graphicFrameLocks noGrp="1"/>
          </p:cNvGraphicFramePr>
          <p:nvPr>
            <p:extLst>
              <p:ext uri="{D42A27DB-BD31-4B8C-83A1-F6EECF244321}">
                <p14:modId xmlns:p14="http://schemas.microsoft.com/office/powerpoint/2010/main" val="2395221280"/>
              </p:ext>
            </p:extLst>
          </p:nvPr>
        </p:nvGraphicFramePr>
        <p:xfrm>
          <a:off x="701457" y="1369513"/>
          <a:ext cx="10946974" cy="4624584"/>
        </p:xfrm>
        <a:graphic>
          <a:graphicData uri="http://schemas.openxmlformats.org/drawingml/2006/table">
            <a:tbl>
              <a:tblPr firstRow="1" bandRow="1">
                <a:tableStyleId>{5C22544A-7EE6-4342-B048-85BDC9FD1C3A}</a:tableStyleId>
              </a:tblPr>
              <a:tblGrid>
                <a:gridCol w="3842261">
                  <a:extLst>
                    <a:ext uri="{9D8B030D-6E8A-4147-A177-3AD203B41FA5}">
                      <a16:colId xmlns:a16="http://schemas.microsoft.com/office/drawing/2014/main" val="3100466803"/>
                    </a:ext>
                  </a:extLst>
                </a:gridCol>
                <a:gridCol w="7104713">
                  <a:extLst>
                    <a:ext uri="{9D8B030D-6E8A-4147-A177-3AD203B41FA5}">
                      <a16:colId xmlns:a16="http://schemas.microsoft.com/office/drawing/2014/main" val="1125436732"/>
                    </a:ext>
                  </a:extLst>
                </a:gridCol>
              </a:tblGrid>
              <a:tr h="71630">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Agenda Item</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Details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506845871"/>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Welcome</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Brief welcome to the meeting</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114602409"/>
                  </a:ext>
                </a:extLst>
              </a:tr>
              <a:tr h="102250">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Introductions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Around the room &amp; virtually to quickly introduce ourselves: Name, Child’s name and Class</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245551455"/>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PTA Roles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Roles available: </a:t>
                      </a:r>
                      <a:r>
                        <a:rPr lang="en-GB" sz="1200" u="sng" kern="100" dirty="0">
                          <a:effectLst/>
                          <a:latin typeface="Arial" panose="020B0604020202020204" pitchFamily="34" charset="0"/>
                          <a:cs typeface="Arial" panose="020B0604020202020204" pitchFamily="34" charset="0"/>
                          <a:hlinkClick r:id="rId3"/>
                        </a:rPr>
                        <a:t>PTA_Roles.pdf</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407019689"/>
                  </a:ext>
                </a:extLst>
              </a:tr>
              <a:tr h="236368">
                <a:tc gridSpan="2">
                  <a:txBody>
                    <a:bodyPr/>
                    <a:lstStyle/>
                    <a:p>
                      <a:pPr algn="ctr">
                        <a:lnSpc>
                          <a:spcPct val="115000"/>
                        </a:lnSpc>
                        <a:spcAft>
                          <a:spcPts val="800"/>
                        </a:spcAft>
                        <a:buNone/>
                      </a:pPr>
                      <a:r>
                        <a:rPr lang="en-GB" sz="1200" b="1" kern="100" dirty="0">
                          <a:effectLst/>
                          <a:latin typeface="Arial" panose="020B0604020202020204" pitchFamily="34" charset="0"/>
                          <a:cs typeface="Arial" panose="020B0604020202020204" pitchFamily="34" charset="0"/>
                        </a:rPr>
                        <a:t>Review of Last Year</a:t>
                      </a:r>
                      <a:endParaRPr lang="en-GB" sz="1200" b="1"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nchor="ctr"/>
                </a:tc>
                <a:tc hMerge="1">
                  <a:txBody>
                    <a:bodyPr/>
                    <a:lstStyle/>
                    <a:p>
                      <a:endParaRPr lang="en-GB"/>
                    </a:p>
                  </a:txBody>
                  <a:tcPr/>
                </a:tc>
                <a:extLst>
                  <a:ext uri="{0D108BD9-81ED-4DB2-BD59-A6C34878D82A}">
                    <a16:rowId xmlns:a16="http://schemas.microsoft.com/office/drawing/2014/main" val="1129093127"/>
                  </a:ext>
                </a:extLst>
              </a:tr>
              <a:tr h="222914">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Key purchases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Reception gifts, Books, resources, Christmas gifts, Outdoor Classroom, Medieval Day, Easter prizes, Music Festival entrance fees, VE Day dance workshop, Y6 Bowling Trip, Library Refresh, music stands</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43384030"/>
                  </a:ext>
                </a:extLst>
              </a:tr>
              <a:tr h="222914">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Key events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Spooky Disco, Fashion Show, Film Night, Christmas Fair, Santa Dash, Valentines Cake Sale, Mother’s Day Secret Room, Non-uniform days, Chocolate Bingo, Father’s Day Secret Room, Summer Fun Fest</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1233391495"/>
                  </a:ext>
                </a:extLst>
              </a:tr>
              <a:tr h="183784">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Financial Update</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Led by Treasurer, Rebecca Rose</a:t>
                      </a:r>
                    </a:p>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Outstanding Invoice: Cleaning Equipment for Sam? </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858129780"/>
                  </a:ext>
                </a:extLst>
              </a:tr>
              <a:tr h="232610">
                <a:tc gridSpan="2">
                  <a:txBody>
                    <a:bodyPr/>
                    <a:lstStyle/>
                    <a:p>
                      <a:pPr algn="ctr">
                        <a:lnSpc>
                          <a:spcPct val="115000"/>
                        </a:lnSpc>
                        <a:spcAft>
                          <a:spcPts val="800"/>
                        </a:spcAft>
                        <a:buNone/>
                      </a:pPr>
                      <a:r>
                        <a:rPr lang="en-GB" sz="1200" b="1" kern="100" dirty="0">
                          <a:effectLst/>
                          <a:latin typeface="Arial" panose="020B0604020202020204" pitchFamily="34" charset="0"/>
                          <a:cs typeface="Arial" panose="020B0604020202020204" pitchFamily="34" charset="0"/>
                        </a:rPr>
                        <a:t>This Year So Far</a:t>
                      </a:r>
                      <a:endParaRPr lang="en-GB" sz="1200" b="1"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nchor="ctr"/>
                </a:tc>
                <a:tc hMerge="1">
                  <a:txBody>
                    <a:bodyPr/>
                    <a:lstStyle/>
                    <a:p>
                      <a:endParaRPr lang="en-GB"/>
                    </a:p>
                  </a:txBody>
                  <a:tcPr/>
                </a:tc>
                <a:extLst>
                  <a:ext uri="{0D108BD9-81ED-4DB2-BD59-A6C34878D82A}">
                    <a16:rowId xmlns:a16="http://schemas.microsoft.com/office/drawing/2014/main" val="1657821729"/>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Reception gifts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Books purchased and handed out 09/09</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065069221"/>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Reception Coffee morning</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To be held 12/09 </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301662631"/>
                  </a:ext>
                </a:extLst>
              </a:tr>
              <a:tr h="275020">
                <a:tc gridSpan="2">
                  <a:txBody>
                    <a:bodyPr/>
                    <a:lstStyle/>
                    <a:p>
                      <a:pPr algn="ctr">
                        <a:lnSpc>
                          <a:spcPct val="115000"/>
                        </a:lnSpc>
                        <a:spcAft>
                          <a:spcPts val="800"/>
                        </a:spcAft>
                        <a:buNone/>
                      </a:pPr>
                      <a:r>
                        <a:rPr lang="en-GB" sz="1200" b="1" kern="100" dirty="0">
                          <a:effectLst/>
                          <a:latin typeface="Arial" panose="020B0604020202020204" pitchFamily="34" charset="0"/>
                          <a:cs typeface="Arial" panose="020B0604020202020204" pitchFamily="34" charset="0"/>
                        </a:rPr>
                        <a:t>Requests Received</a:t>
                      </a:r>
                      <a:endParaRPr lang="en-GB" sz="1200" b="1"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nchor="ctr"/>
                </a:tc>
                <a:tc hMerge="1">
                  <a:txBody>
                    <a:bodyPr/>
                    <a:lstStyle/>
                    <a:p>
                      <a:endParaRPr lang="en-GB"/>
                    </a:p>
                  </a:txBody>
                  <a:tcPr/>
                </a:tc>
                <a:extLst>
                  <a:ext uri="{0D108BD9-81ED-4DB2-BD59-A6C34878D82A}">
                    <a16:rowId xmlns:a16="http://schemas.microsoft.com/office/drawing/2014/main" val="2846314512"/>
                  </a:ext>
                </a:extLst>
              </a:tr>
              <a:tr h="147215">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History Day funding request</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£1,100 requested, this year’s theme is World War I Day (last year it was Medieval Day – the cost is the same)</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184593725"/>
                  </a:ext>
                </a:extLst>
              </a:tr>
              <a:tr h="147215">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Books request from Miss Humphries for Guided Reading</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£1,624 requested for the full set of missing texts</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19610291"/>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Boarshurst Band performance at school</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Adele leading on organisation of this</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290895237"/>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Spending proposal for PTA storage</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Storage unit required on school grounds</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80819687"/>
                  </a:ext>
                </a:extLst>
              </a:tr>
              <a:tr h="225329">
                <a:tc gridSpan="2">
                  <a:txBody>
                    <a:bodyPr/>
                    <a:lstStyle/>
                    <a:p>
                      <a:pPr algn="ctr">
                        <a:lnSpc>
                          <a:spcPct val="115000"/>
                        </a:lnSpc>
                        <a:spcAft>
                          <a:spcPts val="800"/>
                        </a:spcAft>
                        <a:buNone/>
                      </a:pPr>
                      <a:endParaRPr lang="en-GB" sz="1200" b="1"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nchor="ctr"/>
                </a:tc>
                <a:tc hMerge="1">
                  <a:txBody>
                    <a:bodyPr/>
                    <a:lstStyle/>
                    <a:p>
                      <a:endParaRPr lang="en-GB"/>
                    </a:p>
                  </a:txBody>
                  <a:tcPr/>
                </a:tc>
                <a:extLst>
                  <a:ext uri="{0D108BD9-81ED-4DB2-BD59-A6C34878D82A}">
                    <a16:rowId xmlns:a16="http://schemas.microsoft.com/office/drawing/2014/main" val="2694290373"/>
                  </a:ext>
                </a:extLst>
              </a:tr>
            </a:tbl>
          </a:graphicData>
        </a:graphic>
      </p:graphicFrame>
    </p:spTree>
    <p:extLst>
      <p:ext uri="{BB962C8B-B14F-4D97-AF65-F5344CB8AC3E}">
        <p14:creationId xmlns:p14="http://schemas.microsoft.com/office/powerpoint/2010/main" val="107378336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A1D78-6A0E-9A62-7AEE-42114526B639}"/>
              </a:ext>
            </a:extLst>
          </p:cNvPr>
          <p:cNvSpPr>
            <a:spLocks noGrp="1"/>
          </p:cNvSpPr>
          <p:nvPr>
            <p:ph type="title"/>
          </p:nvPr>
        </p:nvSpPr>
        <p:spPr>
          <a:xfrm>
            <a:off x="429768" y="411480"/>
            <a:ext cx="11045952" cy="678284"/>
          </a:xfrm>
        </p:spPr>
        <p:txBody>
          <a:bodyPr anchor="t">
            <a:normAutofit fontScale="90000"/>
          </a:bodyPr>
          <a:lstStyle/>
          <a:p>
            <a:r>
              <a:rPr lang="en-GB" sz="6200" dirty="0" err="1"/>
              <a:t>AgendA</a:t>
            </a:r>
            <a:endParaRPr lang="en-GB" sz="6200" dirty="0"/>
          </a:p>
        </p:txBody>
      </p:sp>
      <p:sp>
        <p:nvSpPr>
          <p:cNvPr id="4" name="Date Placeholder 3">
            <a:extLst>
              <a:ext uri="{FF2B5EF4-FFF2-40B4-BE49-F238E27FC236}">
                <a16:creationId xmlns:a16="http://schemas.microsoft.com/office/drawing/2014/main" id="{80D1F111-1E11-9F20-3DA1-8EDC370CB198}"/>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9/11/2025</a:t>
            </a:fld>
            <a:endParaRPr lang="en-US"/>
          </a:p>
        </p:txBody>
      </p:sp>
      <p:sp>
        <p:nvSpPr>
          <p:cNvPr id="6" name="Slide Number Placeholder 5">
            <a:extLst>
              <a:ext uri="{FF2B5EF4-FFF2-40B4-BE49-F238E27FC236}">
                <a16:creationId xmlns:a16="http://schemas.microsoft.com/office/drawing/2014/main" id="{941CF9B6-8322-872A-DA40-CB42A4A8D55C}"/>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3</a:t>
            </a:fld>
            <a:endParaRPr lang="en-US"/>
          </a:p>
        </p:txBody>
      </p:sp>
      <p:graphicFrame>
        <p:nvGraphicFramePr>
          <p:cNvPr id="9" name="Table 8">
            <a:extLst>
              <a:ext uri="{FF2B5EF4-FFF2-40B4-BE49-F238E27FC236}">
                <a16:creationId xmlns:a16="http://schemas.microsoft.com/office/drawing/2014/main" id="{E7562716-7F09-792B-7754-676F777F03FA}"/>
              </a:ext>
            </a:extLst>
          </p:cNvPr>
          <p:cNvGraphicFramePr>
            <a:graphicFrameLocks noGrp="1"/>
          </p:cNvGraphicFramePr>
          <p:nvPr>
            <p:extLst>
              <p:ext uri="{D42A27DB-BD31-4B8C-83A1-F6EECF244321}">
                <p14:modId xmlns:p14="http://schemas.microsoft.com/office/powerpoint/2010/main" val="1530834701"/>
              </p:ext>
            </p:extLst>
          </p:nvPr>
        </p:nvGraphicFramePr>
        <p:xfrm>
          <a:off x="701457" y="1369513"/>
          <a:ext cx="10946974" cy="3238716"/>
        </p:xfrm>
        <a:graphic>
          <a:graphicData uri="http://schemas.openxmlformats.org/drawingml/2006/table">
            <a:tbl>
              <a:tblPr firstRow="1" bandRow="1">
                <a:tableStyleId>{5C22544A-7EE6-4342-B048-85BDC9FD1C3A}</a:tableStyleId>
              </a:tblPr>
              <a:tblGrid>
                <a:gridCol w="3842261">
                  <a:extLst>
                    <a:ext uri="{9D8B030D-6E8A-4147-A177-3AD203B41FA5}">
                      <a16:colId xmlns:a16="http://schemas.microsoft.com/office/drawing/2014/main" val="3100466803"/>
                    </a:ext>
                  </a:extLst>
                </a:gridCol>
                <a:gridCol w="7104713">
                  <a:extLst>
                    <a:ext uri="{9D8B030D-6E8A-4147-A177-3AD203B41FA5}">
                      <a16:colId xmlns:a16="http://schemas.microsoft.com/office/drawing/2014/main" val="1125436732"/>
                    </a:ext>
                  </a:extLst>
                </a:gridCol>
              </a:tblGrid>
              <a:tr h="71630">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Agenda Item</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Details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506845871"/>
                  </a:ext>
                </a:extLst>
              </a:tr>
              <a:tr h="225329">
                <a:tc gridSpan="2">
                  <a:txBody>
                    <a:bodyPr/>
                    <a:lstStyle/>
                    <a:p>
                      <a:pPr algn="ctr">
                        <a:lnSpc>
                          <a:spcPct val="115000"/>
                        </a:lnSpc>
                        <a:spcAft>
                          <a:spcPts val="800"/>
                        </a:spcAft>
                        <a:buNone/>
                      </a:pPr>
                      <a:r>
                        <a:rPr lang="en-GB" sz="1200" b="1" kern="100" dirty="0">
                          <a:effectLst/>
                          <a:latin typeface="Arial" panose="020B0604020202020204" pitchFamily="34" charset="0"/>
                          <a:cs typeface="Arial" panose="020B0604020202020204" pitchFamily="34" charset="0"/>
                        </a:rPr>
                        <a:t>Upcoming Events</a:t>
                      </a:r>
                      <a:endParaRPr lang="en-GB" sz="1200" b="1"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nchor="ctr"/>
                </a:tc>
                <a:tc hMerge="1">
                  <a:txBody>
                    <a:bodyPr/>
                    <a:lstStyle/>
                    <a:p>
                      <a:endParaRPr lang="en-GB"/>
                    </a:p>
                  </a:txBody>
                  <a:tcPr/>
                </a:tc>
                <a:extLst>
                  <a:ext uri="{0D108BD9-81ED-4DB2-BD59-A6C34878D82A}">
                    <a16:rowId xmlns:a16="http://schemas.microsoft.com/office/drawing/2014/main" val="2694290373"/>
                  </a:ext>
                </a:extLst>
              </a:tr>
              <a:tr h="71516">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Spooky Break Rules Day</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Date proposed – Friday 17</a:t>
                      </a:r>
                      <a:r>
                        <a:rPr lang="en-GB" sz="1200" kern="100" baseline="30000" dirty="0">
                          <a:effectLst/>
                          <a:latin typeface="Arial" panose="020B0604020202020204" pitchFamily="34" charset="0"/>
                          <a:cs typeface="Arial" panose="020B0604020202020204" pitchFamily="34" charset="0"/>
                        </a:rPr>
                        <a:t>th</a:t>
                      </a:r>
                      <a:r>
                        <a:rPr lang="en-GB" sz="1200" kern="100" dirty="0">
                          <a:effectLst/>
                          <a:latin typeface="Arial" panose="020B0604020202020204" pitchFamily="34" charset="0"/>
                          <a:cs typeface="Arial" panose="020B0604020202020204" pitchFamily="34" charset="0"/>
                        </a:rPr>
                        <a:t> October</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548469052"/>
                  </a:ext>
                </a:extLst>
              </a:tr>
              <a:tr h="0">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Spooky Disco</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Date proposed – Friday 24</a:t>
                      </a:r>
                      <a:r>
                        <a:rPr lang="en-GB" sz="1200" kern="100" baseline="30000" dirty="0">
                          <a:effectLst/>
                          <a:latin typeface="Arial" panose="020B0604020202020204" pitchFamily="34" charset="0"/>
                          <a:cs typeface="Arial" panose="020B0604020202020204" pitchFamily="34" charset="0"/>
                        </a:rPr>
                        <a:t>th</a:t>
                      </a:r>
                      <a:r>
                        <a:rPr lang="en-GB" sz="1200" kern="100" dirty="0">
                          <a:effectLst/>
                          <a:latin typeface="Arial" panose="020B0604020202020204" pitchFamily="34" charset="0"/>
                          <a:cs typeface="Arial" panose="020B0604020202020204" pitchFamily="34" charset="0"/>
                        </a:rPr>
                        <a:t> October</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1737528999"/>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Other proposed events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Open discussion</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315191702"/>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Santa Dash</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Saturday 6th (Organising Committee required)</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466945825"/>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Christmas Jumpers Day</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Date proposed - Thursday 11</a:t>
                      </a:r>
                      <a:r>
                        <a:rPr lang="en-GB" sz="1200" kern="100" baseline="30000" dirty="0">
                          <a:effectLst/>
                          <a:latin typeface="Arial" panose="020B0604020202020204" pitchFamily="34" charset="0"/>
                          <a:cs typeface="Arial" panose="020B0604020202020204" pitchFamily="34" charset="0"/>
                        </a:rPr>
                        <a:t>th</a:t>
                      </a:r>
                      <a:r>
                        <a:rPr lang="en-GB" sz="1200" kern="100" dirty="0">
                          <a:effectLst/>
                          <a:latin typeface="Arial" panose="020B0604020202020204" pitchFamily="34" charset="0"/>
                          <a:cs typeface="Arial" panose="020B0604020202020204" pitchFamily="34" charset="0"/>
                        </a:rPr>
                        <a:t> December</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966123681"/>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Christmas Fair</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Date proposed – Saturday 13</a:t>
                      </a:r>
                      <a:r>
                        <a:rPr lang="en-GB" sz="1200" kern="100" baseline="30000" dirty="0">
                          <a:effectLst/>
                          <a:latin typeface="Arial" panose="020B0604020202020204" pitchFamily="34" charset="0"/>
                          <a:cs typeface="Arial" panose="020B0604020202020204" pitchFamily="34" charset="0"/>
                        </a:rPr>
                        <a:t>th</a:t>
                      </a:r>
                      <a:r>
                        <a:rPr lang="en-GB" sz="1200" kern="100" dirty="0">
                          <a:effectLst/>
                          <a:latin typeface="Arial" panose="020B0604020202020204" pitchFamily="34" charset="0"/>
                          <a:cs typeface="Arial" panose="020B0604020202020204" pitchFamily="34" charset="0"/>
                        </a:rPr>
                        <a:t> December </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340263244"/>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Pictures on cards/mugs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Do we want to participate? (Not APFS)</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354616997"/>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Any Other Business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 </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523040860"/>
                  </a:ext>
                </a:extLst>
              </a:tr>
              <a:tr h="102250">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Thanks and Close</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Meeting ends, except for those who want to be part of the Spooky Disco planning group</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368140241"/>
                  </a:ext>
                </a:extLst>
              </a:tr>
              <a:tr h="318821">
                <a:tc gridSpan="2">
                  <a:txBody>
                    <a:bodyPr/>
                    <a:lstStyle/>
                    <a:p>
                      <a:pPr algn="ctr">
                        <a:lnSpc>
                          <a:spcPct val="115000"/>
                        </a:lnSpc>
                        <a:spcAft>
                          <a:spcPts val="800"/>
                        </a:spcAft>
                        <a:buNone/>
                      </a:pPr>
                      <a:r>
                        <a:rPr lang="en-GB" sz="1200" b="1" kern="100" dirty="0">
                          <a:effectLst/>
                          <a:latin typeface="Arial" panose="020B0604020202020204" pitchFamily="34" charset="0"/>
                          <a:cs typeface="Arial" panose="020B0604020202020204" pitchFamily="34" charset="0"/>
                        </a:rPr>
                        <a:t>Additional Meeting Agenda: Spooky Disco Planning</a:t>
                      </a:r>
                      <a:endParaRPr lang="en-GB" sz="1200" b="1"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nchor="ctr"/>
                </a:tc>
                <a:tc hMerge="1">
                  <a:txBody>
                    <a:bodyPr/>
                    <a:lstStyle/>
                    <a:p>
                      <a:endParaRPr lang="en-GB"/>
                    </a:p>
                  </a:txBody>
                  <a:tcPr/>
                </a:tc>
                <a:extLst>
                  <a:ext uri="{0D108BD9-81ED-4DB2-BD59-A6C34878D82A}">
                    <a16:rowId xmlns:a16="http://schemas.microsoft.com/office/drawing/2014/main" val="1677333899"/>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Confirm activities required &amp; owners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Review full plan</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34438626"/>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Confirm Volunteers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Confirm how many volunteers required and plan to request support</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449726515"/>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Confirm next steps</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 </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93156741"/>
                  </a:ext>
                </a:extLst>
              </a:tr>
              <a:tr h="71516">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Close</a:t>
                      </a:r>
                      <a:endParaRPr lang="en-GB" sz="12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 </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1765735051"/>
                  </a:ext>
                </a:extLst>
              </a:tr>
            </a:tbl>
          </a:graphicData>
        </a:graphic>
      </p:graphicFrame>
    </p:spTree>
    <p:extLst>
      <p:ext uri="{BB962C8B-B14F-4D97-AF65-F5344CB8AC3E}">
        <p14:creationId xmlns:p14="http://schemas.microsoft.com/office/powerpoint/2010/main" val="407297369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822C-7E2A-5884-3C66-44945DA5AB1B}"/>
              </a:ext>
            </a:extLst>
          </p:cNvPr>
          <p:cNvSpPr>
            <a:spLocks noGrp="1"/>
          </p:cNvSpPr>
          <p:nvPr>
            <p:ph type="ctrTitle"/>
          </p:nvPr>
        </p:nvSpPr>
        <p:spPr>
          <a:xfrm>
            <a:off x="7269480" y="411480"/>
            <a:ext cx="4692876" cy="3968496"/>
          </a:xfrm>
        </p:spPr>
        <p:txBody>
          <a:bodyPr>
            <a:normAutofit/>
          </a:bodyPr>
          <a:lstStyle/>
          <a:p>
            <a:pPr algn="ctr"/>
            <a:r>
              <a:rPr lang="en-GB" sz="4000" dirty="0"/>
              <a:t>Welcome &amp; Introductions </a:t>
            </a:r>
          </a:p>
        </p:txBody>
      </p:sp>
      <p:sp>
        <p:nvSpPr>
          <p:cNvPr id="3" name="Subtitle 2">
            <a:extLst>
              <a:ext uri="{FF2B5EF4-FFF2-40B4-BE49-F238E27FC236}">
                <a16:creationId xmlns:a16="http://schemas.microsoft.com/office/drawing/2014/main" id="{AF75002C-99D9-DF05-934E-5787805FFEE2}"/>
              </a:ext>
            </a:extLst>
          </p:cNvPr>
          <p:cNvSpPr>
            <a:spLocks noGrp="1"/>
          </p:cNvSpPr>
          <p:nvPr>
            <p:ph type="subTitle" idx="1"/>
          </p:nvPr>
        </p:nvSpPr>
        <p:spPr>
          <a:xfrm>
            <a:off x="7269480" y="3429000"/>
            <a:ext cx="4206240" cy="2812970"/>
          </a:xfrm>
        </p:spPr>
        <p:txBody>
          <a:bodyPr>
            <a:normAutofit fontScale="92500"/>
          </a:bodyPr>
          <a:lstStyle/>
          <a:p>
            <a:r>
              <a:rPr lang="en-GB" sz="2800" kern="100" dirty="0">
                <a:latin typeface="Arial" panose="020B0604020202020204" pitchFamily="34" charset="0"/>
                <a:cs typeface="Arial" panose="020B0604020202020204" pitchFamily="34" charset="0"/>
              </a:rPr>
              <a:t>Around the room &amp; virtually to quickly introduce ourselves: </a:t>
            </a:r>
          </a:p>
          <a:p>
            <a:pPr marL="457200" indent="-457200">
              <a:buFont typeface="Arial" panose="020B0604020202020204" pitchFamily="34" charset="0"/>
              <a:buChar char="•"/>
            </a:pPr>
            <a:r>
              <a:rPr lang="en-GB" sz="2800" kern="100" dirty="0">
                <a:latin typeface="Arial" panose="020B0604020202020204" pitchFamily="34" charset="0"/>
                <a:cs typeface="Arial" panose="020B0604020202020204" pitchFamily="34" charset="0"/>
              </a:rPr>
              <a:t>Name</a:t>
            </a:r>
          </a:p>
          <a:p>
            <a:pPr marL="457200" indent="-457200">
              <a:buFont typeface="Arial" panose="020B0604020202020204" pitchFamily="34" charset="0"/>
              <a:buChar char="•"/>
            </a:pPr>
            <a:r>
              <a:rPr lang="en-GB" sz="2800" kern="100" dirty="0">
                <a:latin typeface="Arial" panose="020B0604020202020204" pitchFamily="34" charset="0"/>
                <a:cs typeface="Arial" panose="020B0604020202020204" pitchFamily="34" charset="0"/>
              </a:rPr>
              <a:t>Child’s name and Class</a:t>
            </a:r>
            <a:endParaRPr lang="en-GB" sz="2800" dirty="0"/>
          </a:p>
        </p:txBody>
      </p:sp>
      <p:pic>
        <p:nvPicPr>
          <p:cNvPr id="9" name="Picture Placeholder 8" descr="Five square speech bubbles in color">
            <a:extLst>
              <a:ext uri="{FF2B5EF4-FFF2-40B4-BE49-F238E27FC236}">
                <a16:creationId xmlns:a16="http://schemas.microsoft.com/office/drawing/2014/main" id="{10A18BAC-F061-8370-B5AD-9E37F046AD0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3882" r="13882"/>
          <a:stretch>
            <a:fillRect/>
          </a:stretch>
        </p:blipFill>
        <p:spPr/>
      </p:pic>
      <p:sp>
        <p:nvSpPr>
          <p:cNvPr id="5" name="Date Placeholder 4">
            <a:extLst>
              <a:ext uri="{FF2B5EF4-FFF2-40B4-BE49-F238E27FC236}">
                <a16:creationId xmlns:a16="http://schemas.microsoft.com/office/drawing/2014/main" id="{C90031FD-ABB7-6BC1-4361-F60832E8959C}"/>
              </a:ext>
            </a:extLst>
          </p:cNvPr>
          <p:cNvSpPr>
            <a:spLocks noGrp="1"/>
          </p:cNvSpPr>
          <p:nvPr>
            <p:ph type="dt" sz="half" idx="10"/>
          </p:nvPr>
        </p:nvSpPr>
        <p:spPr/>
        <p:txBody>
          <a:bodyPr/>
          <a:lstStyle/>
          <a:p>
            <a:fld id="{9B0F68CC-6BDD-49E7-8971-97164A4B1FA2}" type="datetime1">
              <a:rPr lang="en-US" smtClean="0"/>
              <a:t>9/11/2025</a:t>
            </a:fld>
            <a:endParaRPr lang="en-US" dirty="0"/>
          </a:p>
        </p:txBody>
      </p:sp>
      <p:sp>
        <p:nvSpPr>
          <p:cNvPr id="7" name="Slide Number Placeholder 6">
            <a:extLst>
              <a:ext uri="{FF2B5EF4-FFF2-40B4-BE49-F238E27FC236}">
                <a16:creationId xmlns:a16="http://schemas.microsoft.com/office/drawing/2014/main" id="{AE9311ED-B0AB-DC3B-5BAD-4D1F23CC8DE1}"/>
              </a:ext>
            </a:extLst>
          </p:cNvPr>
          <p:cNvSpPr>
            <a:spLocks noGrp="1"/>
          </p:cNvSpPr>
          <p:nvPr>
            <p:ph type="sldNum" sz="quarter" idx="12"/>
          </p:nvPr>
        </p:nvSpPr>
        <p:spPr/>
        <p:txBody>
          <a:bodyPr/>
          <a:lstStyle/>
          <a:p>
            <a:fld id="{CC057153-B650-4DEB-B370-79DDCFDCE934}" type="slidenum">
              <a:rPr lang="en-US" smtClean="0"/>
              <a:pPr/>
              <a:t>4</a:t>
            </a:fld>
            <a:endParaRPr lang="en-US" dirty="0"/>
          </a:p>
        </p:txBody>
      </p:sp>
    </p:spTree>
    <p:extLst>
      <p:ext uri="{BB962C8B-B14F-4D97-AF65-F5344CB8AC3E}">
        <p14:creationId xmlns:p14="http://schemas.microsoft.com/office/powerpoint/2010/main" val="1815315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2E765-CBC4-0BBB-F335-2ED0F6ED139A}"/>
              </a:ext>
            </a:extLst>
          </p:cNvPr>
          <p:cNvSpPr>
            <a:spLocks noGrp="1"/>
          </p:cNvSpPr>
          <p:nvPr>
            <p:ph type="title"/>
          </p:nvPr>
        </p:nvSpPr>
        <p:spPr>
          <a:xfrm>
            <a:off x="8141775" y="400833"/>
            <a:ext cx="3273552" cy="1690166"/>
          </a:xfrm>
        </p:spPr>
        <p:txBody>
          <a:bodyPr vert="horz" lIns="91440" tIns="45720" rIns="91440" bIns="45720" rtlCol="0" anchor="b">
            <a:normAutofit/>
          </a:bodyPr>
          <a:lstStyle/>
          <a:p>
            <a:r>
              <a:rPr lang="en-US" sz="2700" b="1" kern="1200" cap="all" baseline="0" dirty="0">
                <a:latin typeface="+mj-lt"/>
                <a:ea typeface="+mj-ea"/>
                <a:cs typeface="+mj-cs"/>
              </a:rPr>
              <a:t>Opportunities to Join and Contribute to the PTA</a:t>
            </a:r>
          </a:p>
        </p:txBody>
      </p:sp>
      <p:pic>
        <p:nvPicPr>
          <p:cNvPr id="7" name="Content Placeholder 6" descr="Shot of a group of designers having a meeting in an office">
            <a:extLst>
              <a:ext uri="{FF2B5EF4-FFF2-40B4-BE49-F238E27FC236}">
                <a16:creationId xmlns:a16="http://schemas.microsoft.com/office/drawing/2014/main" id="{9E5124A3-77A8-4CB2-876B-FA8F158F4749}"/>
              </a:ext>
            </a:extLst>
          </p:cNvPr>
          <p:cNvPicPr>
            <a:picLocks noGrp="1" noChangeAspect="1"/>
          </p:cNvPicPr>
          <p:nvPr>
            <p:ph type="pic" sz="quarter" idx="15"/>
          </p:nvPr>
        </p:nvPicPr>
        <p:blipFill>
          <a:blip r:embed="rId3"/>
          <a:srcRect t="17262" r="2" b="2"/>
          <a:stretch>
            <a:fillRect/>
          </a:stretch>
        </p:blipFill>
        <p:spPr>
          <a:xfrm>
            <a:off x="20" y="10"/>
            <a:ext cx="7734280" cy="6399142"/>
          </a:xfrm>
          <a:prstGeom prst="rect">
            <a:avLst/>
          </a:prstGeom>
          <a:noFill/>
        </p:spPr>
      </p:pic>
      <p:sp>
        <p:nvSpPr>
          <p:cNvPr id="8" name="TextBox 7">
            <a:extLst>
              <a:ext uri="{FF2B5EF4-FFF2-40B4-BE49-F238E27FC236}">
                <a16:creationId xmlns:a16="http://schemas.microsoft.com/office/drawing/2014/main" id="{D9B048F1-8655-4053-AE54-021230E59E0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2349795"/>
            <a:ext cx="3273552" cy="3703533"/>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GB" sz="1600" b="1" dirty="0"/>
              <a:t>Roles available:</a:t>
            </a:r>
          </a:p>
          <a:p>
            <a:pPr marL="285750" indent="-285750">
              <a:lnSpc>
                <a:spcPct val="90000"/>
              </a:lnSpc>
              <a:spcBef>
                <a:spcPts val="2500"/>
              </a:spcBef>
              <a:spcAft>
                <a:spcPts val="600"/>
              </a:spcAft>
              <a:buFont typeface="Arial" panose="020B0604020202020204" pitchFamily="34" charset="0"/>
              <a:buChar char="•"/>
            </a:pPr>
            <a:r>
              <a:rPr lang="en-GB" sz="1600" b="1" dirty="0"/>
              <a:t>Chair</a:t>
            </a:r>
          </a:p>
          <a:p>
            <a:pPr marL="285750" indent="-285750">
              <a:lnSpc>
                <a:spcPct val="90000"/>
              </a:lnSpc>
              <a:spcBef>
                <a:spcPts val="2500"/>
              </a:spcBef>
              <a:spcAft>
                <a:spcPts val="600"/>
              </a:spcAft>
              <a:buFont typeface="Arial" panose="020B0604020202020204" pitchFamily="34" charset="0"/>
              <a:buChar char="•"/>
            </a:pPr>
            <a:r>
              <a:rPr lang="en-GB" sz="1600" b="1" dirty="0"/>
              <a:t>Vice Chair</a:t>
            </a:r>
          </a:p>
          <a:p>
            <a:pPr marL="285750" indent="-285750">
              <a:lnSpc>
                <a:spcPct val="90000"/>
              </a:lnSpc>
              <a:spcBef>
                <a:spcPts val="2500"/>
              </a:spcBef>
              <a:spcAft>
                <a:spcPts val="600"/>
              </a:spcAft>
              <a:buFont typeface="Arial" panose="020B0604020202020204" pitchFamily="34" charset="0"/>
              <a:buChar char="•"/>
            </a:pPr>
            <a:r>
              <a:rPr lang="en-GB" sz="1600" b="1" dirty="0"/>
              <a:t>Secretary</a:t>
            </a:r>
          </a:p>
          <a:p>
            <a:pPr marL="285750" indent="-285750">
              <a:lnSpc>
                <a:spcPct val="90000"/>
              </a:lnSpc>
              <a:spcBef>
                <a:spcPts val="2500"/>
              </a:spcBef>
              <a:spcAft>
                <a:spcPts val="600"/>
              </a:spcAft>
              <a:buFont typeface="Arial" panose="020B0604020202020204" pitchFamily="34" charset="0"/>
              <a:buChar char="•"/>
            </a:pPr>
            <a:r>
              <a:rPr lang="en-GB" sz="1600" b="1" dirty="0"/>
              <a:t>Communications Officer</a:t>
            </a:r>
          </a:p>
          <a:p>
            <a:pPr marL="285750" indent="-285750">
              <a:lnSpc>
                <a:spcPct val="90000"/>
              </a:lnSpc>
              <a:spcBef>
                <a:spcPts val="2500"/>
              </a:spcBef>
              <a:spcAft>
                <a:spcPts val="600"/>
              </a:spcAft>
              <a:buFont typeface="Arial" panose="020B0604020202020204" pitchFamily="34" charset="0"/>
              <a:buChar char="•"/>
            </a:pPr>
            <a:r>
              <a:rPr lang="en-GB" sz="1600" b="1" dirty="0"/>
              <a:t>Volunteer Coordinator</a:t>
            </a:r>
          </a:p>
        </p:txBody>
      </p:sp>
      <p:sp>
        <p:nvSpPr>
          <p:cNvPr id="4" name="Date Placeholder 3">
            <a:extLst>
              <a:ext uri="{FF2B5EF4-FFF2-40B4-BE49-F238E27FC236}">
                <a16:creationId xmlns:a16="http://schemas.microsoft.com/office/drawing/2014/main" id="{8338C84F-D5C9-AFA5-EBF9-6AA796B3F774}"/>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9/11/2025</a:t>
            </a:fld>
            <a:endParaRPr lang="en-US"/>
          </a:p>
        </p:txBody>
      </p:sp>
      <p:sp>
        <p:nvSpPr>
          <p:cNvPr id="5" name="Footer Placeholder 4">
            <a:extLst>
              <a:ext uri="{FF2B5EF4-FFF2-40B4-BE49-F238E27FC236}">
                <a16:creationId xmlns:a16="http://schemas.microsoft.com/office/drawing/2014/main" id="{D5CAC257-B023-72C7-5647-8DE555B89892}"/>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0D700223-AFAB-62E1-2CE8-059E77F4F4D6}"/>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5</a:t>
            </a:fld>
            <a:endParaRPr lang="en-US"/>
          </a:p>
        </p:txBody>
      </p:sp>
    </p:spTree>
    <p:extLst>
      <p:ext uri="{BB962C8B-B14F-4D97-AF65-F5344CB8AC3E}">
        <p14:creationId xmlns:p14="http://schemas.microsoft.com/office/powerpoint/2010/main" val="4201417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ECB6A-8059-4A21-43BF-958C14271596}"/>
              </a:ext>
            </a:extLst>
          </p:cNvPr>
          <p:cNvSpPr>
            <a:spLocks noGrp="1"/>
          </p:cNvSpPr>
          <p:nvPr>
            <p:ph type="title"/>
          </p:nvPr>
        </p:nvSpPr>
        <p:spPr>
          <a:xfrm>
            <a:off x="431172" y="293302"/>
            <a:ext cx="11125032" cy="965101"/>
          </a:xfrm>
        </p:spPr>
        <p:txBody>
          <a:bodyPr anchor="b">
            <a:normAutofit/>
          </a:bodyPr>
          <a:lstStyle/>
          <a:p>
            <a:r>
              <a:rPr lang="en-GB" sz="3000"/>
              <a:t>How Funds Have Been Allocated to Benefit the School</a:t>
            </a:r>
          </a:p>
        </p:txBody>
      </p:sp>
      <p:sp>
        <p:nvSpPr>
          <p:cNvPr id="4" name="Date Placeholder 3">
            <a:extLst>
              <a:ext uri="{FF2B5EF4-FFF2-40B4-BE49-F238E27FC236}">
                <a16:creationId xmlns:a16="http://schemas.microsoft.com/office/drawing/2014/main" id="{9BBE9408-249E-98DC-B4CD-3BDBD13E8CB1}"/>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9/11/2025</a:t>
            </a:fld>
            <a:endParaRPr lang="en-US"/>
          </a:p>
        </p:txBody>
      </p:sp>
      <p:sp>
        <p:nvSpPr>
          <p:cNvPr id="6" name="Slide Number Placeholder 5">
            <a:extLst>
              <a:ext uri="{FF2B5EF4-FFF2-40B4-BE49-F238E27FC236}">
                <a16:creationId xmlns:a16="http://schemas.microsoft.com/office/drawing/2014/main" id="{AD3F8D50-25D8-7492-9F20-8B8DB336B712}"/>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6</a:t>
            </a:fld>
            <a:endParaRPr lang="en-US"/>
          </a:p>
        </p:txBody>
      </p:sp>
      <p:graphicFrame>
        <p:nvGraphicFramePr>
          <p:cNvPr id="7" name="Content Placeholder 7">
            <a:extLst>
              <a:ext uri="{FF2B5EF4-FFF2-40B4-BE49-F238E27FC236}">
                <a16:creationId xmlns:a16="http://schemas.microsoft.com/office/drawing/2014/main" id="{D185C116-0D5A-4D04-853E-B10A808CBBA8}"/>
              </a:ext>
            </a:extLst>
          </p:cNvPr>
          <p:cNvGraphicFramePr>
            <a:graphicFrameLocks noGrp="1"/>
          </p:cNvGraphicFramePr>
          <p:nvPr>
            <p:ph idx="1"/>
            <p:extLst>
              <p:ext uri="{D42A27DB-BD31-4B8C-83A1-F6EECF244321}">
                <p14:modId xmlns:p14="http://schemas.microsoft.com/office/powerpoint/2010/main" val="3188532407"/>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31172" y="1384847"/>
          <a:ext cx="11125032" cy="490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899067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72A4-67DC-28A3-D348-F76F838D18D0}"/>
              </a:ext>
            </a:extLst>
          </p:cNvPr>
          <p:cNvSpPr>
            <a:spLocks noGrp="1"/>
          </p:cNvSpPr>
          <p:nvPr>
            <p:ph type="title"/>
          </p:nvPr>
        </p:nvSpPr>
        <p:spPr>
          <a:xfrm>
            <a:off x="7691008" y="93965"/>
            <a:ext cx="4061304" cy="1947672"/>
          </a:xfrm>
        </p:spPr>
        <p:txBody>
          <a:bodyPr vert="horz" lIns="91440" tIns="45720" rIns="91440" bIns="45720" rtlCol="0" anchor="b">
            <a:normAutofit/>
          </a:bodyPr>
          <a:lstStyle/>
          <a:p>
            <a:r>
              <a:rPr lang="en-US" sz="4000" b="1" kern="1200" cap="all" baseline="0" dirty="0">
                <a:latin typeface="+mj-lt"/>
                <a:ea typeface="+mj-ea"/>
                <a:cs typeface="+mj-cs"/>
              </a:rPr>
              <a:t>PTA Event Support Highlights</a:t>
            </a:r>
          </a:p>
        </p:txBody>
      </p:sp>
      <p:pic>
        <p:nvPicPr>
          <p:cNvPr id="10" name="Picture Placeholder 9" descr="A poster for a school event&#10;&#10;AI-generated content may be incorrect.">
            <a:extLst>
              <a:ext uri="{FF2B5EF4-FFF2-40B4-BE49-F238E27FC236}">
                <a16:creationId xmlns:a16="http://schemas.microsoft.com/office/drawing/2014/main" id="{5807BFC1-A775-B664-E275-2191C0C8FB1A}"/>
              </a:ext>
            </a:extLst>
          </p:cNvPr>
          <p:cNvPicPr>
            <a:picLocks noGrp="1" noChangeAspect="1"/>
          </p:cNvPicPr>
          <p:nvPr>
            <p:ph type="pic" sz="quarter" idx="15"/>
          </p:nvPr>
        </p:nvPicPr>
        <p:blipFill>
          <a:blip r:embed="rId3"/>
          <a:srcRect t="7322" r="2" b="71022"/>
          <a:stretch>
            <a:fillRect/>
          </a:stretch>
        </p:blipFill>
        <p:spPr>
          <a:xfrm>
            <a:off x="0" y="0"/>
            <a:ext cx="6363202" cy="1947672"/>
          </a:xfrm>
          <a:prstGeom prst="rect">
            <a:avLst/>
          </a:prstGeom>
          <a:noFill/>
        </p:spPr>
      </p:pic>
      <p:sp>
        <p:nvSpPr>
          <p:cNvPr id="8" name="TextBox 7">
            <a:extLst>
              <a:ext uri="{FF2B5EF4-FFF2-40B4-BE49-F238E27FC236}">
                <a16:creationId xmlns:a16="http://schemas.microsoft.com/office/drawing/2014/main" id="{B664B63F-74DE-44FF-ACD5-81525CE7823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691007" y="2319601"/>
            <a:ext cx="4171141" cy="4657396"/>
          </a:xfrm>
          <a:prstGeom prst="rect">
            <a:avLst/>
          </a:prstGeom>
        </p:spPr>
        <p:txBody>
          <a:bodyPr>
            <a:normAutofit lnSpcReduction="10000"/>
          </a:bodyPr>
          <a:lstStyle/>
          <a:p>
            <a:pPr marL="0" indent="0">
              <a:lnSpc>
                <a:spcPct val="90000"/>
              </a:lnSpc>
              <a:spcBef>
                <a:spcPts val="2500"/>
              </a:spcBef>
              <a:spcAft>
                <a:spcPts val="600"/>
              </a:spcAft>
              <a:buFont typeface="+mj-lt"/>
              <a:buNone/>
            </a:pPr>
            <a:r>
              <a:rPr lang="en-GB" sz="1600" b="1" dirty="0"/>
              <a:t>Fundraising Initiatives</a:t>
            </a:r>
          </a:p>
          <a:p>
            <a:pPr marL="0" lvl="1" indent="0">
              <a:lnSpc>
                <a:spcPct val="90000"/>
              </a:lnSpc>
              <a:spcBef>
                <a:spcPts val="1000"/>
              </a:spcBef>
              <a:spcAft>
                <a:spcPts val="600"/>
              </a:spcAft>
              <a:buFont typeface="+mj-lt"/>
              <a:buNone/>
            </a:pPr>
            <a:r>
              <a:rPr lang="en-GB" sz="1600" dirty="0"/>
              <a:t>The PTA organized successful fundraisers such as the Spooky Disco, Fashion Show, and Film Night to support the school.</a:t>
            </a:r>
          </a:p>
          <a:p>
            <a:pPr marL="0" indent="0">
              <a:lnSpc>
                <a:spcPct val="90000"/>
              </a:lnSpc>
              <a:spcBef>
                <a:spcPts val="2500"/>
              </a:spcBef>
              <a:spcAft>
                <a:spcPts val="600"/>
              </a:spcAft>
              <a:buFont typeface="+mj-lt"/>
              <a:buNone/>
            </a:pPr>
            <a:r>
              <a:rPr lang="en-GB" sz="1600" b="1" dirty="0"/>
              <a:t>Seasonal Celebrations</a:t>
            </a:r>
          </a:p>
          <a:p>
            <a:pPr marL="0" lvl="1" indent="0">
              <a:lnSpc>
                <a:spcPct val="90000"/>
              </a:lnSpc>
              <a:spcBef>
                <a:spcPts val="1000"/>
              </a:spcBef>
              <a:spcAft>
                <a:spcPts val="600"/>
              </a:spcAft>
              <a:buFont typeface="+mj-lt"/>
              <a:buNone/>
            </a:pPr>
            <a:r>
              <a:rPr lang="en-GB" sz="1600" dirty="0"/>
              <a:t>Events like the Christmas Fair, Santa Dash, and Summer Fun Fest were organized to bring joy to students and families.</a:t>
            </a:r>
          </a:p>
          <a:p>
            <a:pPr marL="0" indent="0">
              <a:lnSpc>
                <a:spcPct val="90000"/>
              </a:lnSpc>
              <a:spcBef>
                <a:spcPts val="2500"/>
              </a:spcBef>
              <a:spcAft>
                <a:spcPts val="600"/>
              </a:spcAft>
              <a:buFont typeface="+mj-lt"/>
              <a:buNone/>
            </a:pPr>
            <a:r>
              <a:rPr lang="en-GB" sz="1600" b="1" dirty="0"/>
              <a:t>Creative Event Themes</a:t>
            </a:r>
          </a:p>
          <a:p>
            <a:pPr marL="0" lvl="1" indent="0">
              <a:lnSpc>
                <a:spcPct val="90000"/>
              </a:lnSpc>
              <a:spcBef>
                <a:spcPts val="1000"/>
              </a:spcBef>
              <a:spcAft>
                <a:spcPts val="600"/>
              </a:spcAft>
              <a:buFont typeface="+mj-lt"/>
              <a:buNone/>
            </a:pPr>
            <a:r>
              <a:rPr lang="en-GB" sz="1600" dirty="0"/>
              <a:t>Themed sales and secret rooms were arranged to celebrate special days, fostering excitement and school spirit among students.</a:t>
            </a:r>
          </a:p>
        </p:txBody>
      </p:sp>
      <p:sp>
        <p:nvSpPr>
          <p:cNvPr id="4" name="Date Placeholder 3">
            <a:extLst>
              <a:ext uri="{FF2B5EF4-FFF2-40B4-BE49-F238E27FC236}">
                <a16:creationId xmlns:a16="http://schemas.microsoft.com/office/drawing/2014/main" id="{4F59432A-47D3-9680-5134-C4623478265C}"/>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9/11/2025</a:t>
            </a:fld>
            <a:endParaRPr lang="en-US"/>
          </a:p>
        </p:txBody>
      </p:sp>
      <p:sp>
        <p:nvSpPr>
          <p:cNvPr id="6" name="Slide Number Placeholder 5">
            <a:extLst>
              <a:ext uri="{FF2B5EF4-FFF2-40B4-BE49-F238E27FC236}">
                <a16:creationId xmlns:a16="http://schemas.microsoft.com/office/drawing/2014/main" id="{A814E254-2CE1-0CC5-1F95-E7B110BD9A5A}"/>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7</a:t>
            </a:fld>
            <a:endParaRPr lang="en-US"/>
          </a:p>
        </p:txBody>
      </p:sp>
      <p:pic>
        <p:nvPicPr>
          <p:cNvPr id="11" name="Picture 10">
            <a:extLst>
              <a:ext uri="{FF2B5EF4-FFF2-40B4-BE49-F238E27FC236}">
                <a16:creationId xmlns:a16="http://schemas.microsoft.com/office/drawing/2014/main" id="{9AAAECCF-225F-F871-9DFD-66829ECC63D1}"/>
              </a:ext>
            </a:extLst>
          </p:cNvPr>
          <p:cNvPicPr>
            <a:picLocks noChangeAspect="1"/>
          </p:cNvPicPr>
          <p:nvPr/>
        </p:nvPicPr>
        <p:blipFill>
          <a:blip r:embed="rId4"/>
          <a:srcRect b="57044"/>
          <a:stretch>
            <a:fillRect/>
          </a:stretch>
        </p:blipFill>
        <p:spPr>
          <a:xfrm>
            <a:off x="0" y="1947672"/>
            <a:ext cx="3339639" cy="2031805"/>
          </a:xfrm>
          <a:prstGeom prst="rect">
            <a:avLst/>
          </a:prstGeom>
        </p:spPr>
      </p:pic>
      <p:pic>
        <p:nvPicPr>
          <p:cNvPr id="12" name="Picture 11">
            <a:extLst>
              <a:ext uri="{FF2B5EF4-FFF2-40B4-BE49-F238E27FC236}">
                <a16:creationId xmlns:a16="http://schemas.microsoft.com/office/drawing/2014/main" id="{C48EB5C3-10A0-5714-0700-6278CD3365C5}"/>
              </a:ext>
            </a:extLst>
          </p:cNvPr>
          <p:cNvPicPr>
            <a:picLocks noChangeAspect="1"/>
          </p:cNvPicPr>
          <p:nvPr/>
        </p:nvPicPr>
        <p:blipFill>
          <a:blip r:embed="rId5"/>
          <a:stretch>
            <a:fillRect/>
          </a:stretch>
        </p:blipFill>
        <p:spPr>
          <a:xfrm>
            <a:off x="0" y="3979478"/>
            <a:ext cx="3339637" cy="2227512"/>
          </a:xfrm>
          <a:prstGeom prst="rect">
            <a:avLst/>
          </a:prstGeom>
        </p:spPr>
      </p:pic>
      <p:pic>
        <p:nvPicPr>
          <p:cNvPr id="13" name="Picture 12">
            <a:extLst>
              <a:ext uri="{FF2B5EF4-FFF2-40B4-BE49-F238E27FC236}">
                <a16:creationId xmlns:a16="http://schemas.microsoft.com/office/drawing/2014/main" id="{109D579E-F0AA-FAE2-CCF9-90BAFE51BF57}"/>
              </a:ext>
            </a:extLst>
          </p:cNvPr>
          <p:cNvPicPr>
            <a:picLocks noChangeAspect="1"/>
          </p:cNvPicPr>
          <p:nvPr/>
        </p:nvPicPr>
        <p:blipFill>
          <a:blip r:embed="rId6"/>
          <a:stretch>
            <a:fillRect/>
          </a:stretch>
        </p:blipFill>
        <p:spPr>
          <a:xfrm>
            <a:off x="3339637" y="3074763"/>
            <a:ext cx="2672492" cy="2004369"/>
          </a:xfrm>
          <a:prstGeom prst="rect">
            <a:avLst/>
          </a:prstGeom>
        </p:spPr>
      </p:pic>
      <p:pic>
        <p:nvPicPr>
          <p:cNvPr id="14" name="Picture 13">
            <a:extLst>
              <a:ext uri="{FF2B5EF4-FFF2-40B4-BE49-F238E27FC236}">
                <a16:creationId xmlns:a16="http://schemas.microsoft.com/office/drawing/2014/main" id="{3FF4D777-866E-6693-5372-DB79639A68D0}"/>
              </a:ext>
            </a:extLst>
          </p:cNvPr>
          <p:cNvPicPr>
            <a:picLocks noChangeAspect="1"/>
          </p:cNvPicPr>
          <p:nvPr/>
        </p:nvPicPr>
        <p:blipFill>
          <a:blip r:embed="rId7"/>
          <a:srcRect b="79908"/>
          <a:stretch>
            <a:fillRect/>
          </a:stretch>
        </p:blipFill>
        <p:spPr>
          <a:xfrm>
            <a:off x="3339637" y="1959431"/>
            <a:ext cx="3951469" cy="1122868"/>
          </a:xfrm>
          <a:prstGeom prst="rect">
            <a:avLst/>
          </a:prstGeom>
        </p:spPr>
      </p:pic>
    </p:spTree>
    <p:extLst>
      <p:ext uri="{BB962C8B-B14F-4D97-AF65-F5344CB8AC3E}">
        <p14:creationId xmlns:p14="http://schemas.microsoft.com/office/powerpoint/2010/main" val="421346519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6C80-DA51-BB83-BC77-25CFA18A6C28}"/>
              </a:ext>
            </a:extLst>
          </p:cNvPr>
          <p:cNvSpPr>
            <a:spLocks noGrp="1"/>
          </p:cNvSpPr>
          <p:nvPr>
            <p:ph type="title"/>
          </p:nvPr>
        </p:nvSpPr>
        <p:spPr>
          <a:xfrm>
            <a:off x="429767" y="688931"/>
            <a:ext cx="4480560" cy="614903"/>
          </a:xfrm>
        </p:spPr>
        <p:txBody>
          <a:bodyPr/>
          <a:lstStyle/>
          <a:p>
            <a:r>
              <a:rPr lang="en-GB" b="1" dirty="0"/>
              <a:t>Financial Update</a:t>
            </a:r>
          </a:p>
        </p:txBody>
      </p:sp>
      <p:sp>
        <p:nvSpPr>
          <p:cNvPr id="3" name="Content Placeholder 2">
            <a:extLst>
              <a:ext uri="{FF2B5EF4-FFF2-40B4-BE49-F238E27FC236}">
                <a16:creationId xmlns:a16="http://schemas.microsoft.com/office/drawing/2014/main" id="{EDC7B8A4-8234-E859-B669-4BA18304097F}"/>
              </a:ext>
            </a:extLst>
          </p:cNvPr>
          <p:cNvSpPr>
            <a:spLocks noGrp="1"/>
          </p:cNvSpPr>
          <p:nvPr>
            <p:ph sz="quarter" idx="14"/>
          </p:nvPr>
        </p:nvSpPr>
        <p:spPr/>
        <p:txBody>
          <a:bodyPr/>
          <a:lstStyle/>
          <a:p>
            <a:r>
              <a:rPr lang="en-GB" dirty="0"/>
              <a:t>Spends</a:t>
            </a:r>
          </a:p>
          <a:p>
            <a:r>
              <a:rPr lang="en-GB" dirty="0"/>
              <a:t>Outstanding invoices</a:t>
            </a:r>
          </a:p>
          <a:p>
            <a:r>
              <a:rPr lang="en-GB" dirty="0"/>
              <a:t>Total in account</a:t>
            </a:r>
          </a:p>
        </p:txBody>
      </p:sp>
      <p:sp>
        <p:nvSpPr>
          <p:cNvPr id="4" name="Date Placeholder 3">
            <a:extLst>
              <a:ext uri="{FF2B5EF4-FFF2-40B4-BE49-F238E27FC236}">
                <a16:creationId xmlns:a16="http://schemas.microsoft.com/office/drawing/2014/main" id="{1B1DF180-BCA8-0743-EF1C-23C314289829}"/>
              </a:ext>
            </a:extLst>
          </p:cNvPr>
          <p:cNvSpPr>
            <a:spLocks noGrp="1"/>
          </p:cNvSpPr>
          <p:nvPr>
            <p:ph type="dt" sz="half" idx="10"/>
          </p:nvPr>
        </p:nvSpPr>
        <p:spPr/>
        <p:txBody>
          <a:bodyPr/>
          <a:lstStyle/>
          <a:p>
            <a:fld id="{191A4764-83A9-4A81-9507-BED109D81520}" type="datetime1">
              <a:rPr lang="en-US" smtClean="0"/>
              <a:t>9/11/2025</a:t>
            </a:fld>
            <a:endParaRPr lang="en-US" dirty="0"/>
          </a:p>
        </p:txBody>
      </p:sp>
      <p:pic>
        <p:nvPicPr>
          <p:cNvPr id="9" name="Picture Placeholder 8" descr="Piggy bank illustration">
            <a:extLst>
              <a:ext uri="{FF2B5EF4-FFF2-40B4-BE49-F238E27FC236}">
                <a16:creationId xmlns:a16="http://schemas.microsoft.com/office/drawing/2014/main" id="{FBAFBD16-CE82-4E50-0BA0-84CB45575B3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981" r="16981"/>
          <a:stretch>
            <a:fillRect/>
          </a:stretch>
        </p:blipFill>
        <p:spPr/>
      </p:pic>
      <p:sp>
        <p:nvSpPr>
          <p:cNvPr id="7" name="Slide Number Placeholder 6">
            <a:extLst>
              <a:ext uri="{FF2B5EF4-FFF2-40B4-BE49-F238E27FC236}">
                <a16:creationId xmlns:a16="http://schemas.microsoft.com/office/drawing/2014/main" id="{083ACE27-830A-14DD-3079-751F725ACC18}"/>
              </a:ext>
            </a:extLst>
          </p:cNvPr>
          <p:cNvSpPr>
            <a:spLocks noGrp="1"/>
          </p:cNvSpPr>
          <p:nvPr>
            <p:ph type="sldNum" sz="quarter" idx="12"/>
          </p:nvPr>
        </p:nvSpPr>
        <p:spPr/>
        <p:txBody>
          <a:bodyPr/>
          <a:lstStyle/>
          <a:p>
            <a:fld id="{CC057153-B650-4DEB-B370-79DDCFDCE934}" type="slidenum">
              <a:rPr lang="en-US" smtClean="0"/>
              <a:pPr/>
              <a:t>8</a:t>
            </a:fld>
            <a:endParaRPr lang="en-US" dirty="0"/>
          </a:p>
        </p:txBody>
      </p:sp>
    </p:spTree>
    <p:extLst>
      <p:ext uri="{BB962C8B-B14F-4D97-AF65-F5344CB8AC3E}">
        <p14:creationId xmlns:p14="http://schemas.microsoft.com/office/powerpoint/2010/main" val="3826839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38D6-1240-AF1A-2C09-EA94C4243FDE}"/>
              </a:ext>
            </a:extLst>
          </p:cNvPr>
          <p:cNvSpPr>
            <a:spLocks noGrp="1"/>
          </p:cNvSpPr>
          <p:nvPr>
            <p:ph type="title"/>
          </p:nvPr>
        </p:nvSpPr>
        <p:spPr>
          <a:xfrm>
            <a:off x="8311896" y="626301"/>
            <a:ext cx="3273552" cy="1022500"/>
          </a:xfrm>
        </p:spPr>
        <p:txBody>
          <a:bodyPr vert="horz" lIns="91440" tIns="45720" rIns="91440" bIns="45720" rtlCol="0" anchor="b">
            <a:normAutofit/>
          </a:bodyPr>
          <a:lstStyle/>
          <a:p>
            <a:r>
              <a:rPr lang="en-US" sz="3000" b="1" kern="1200" cap="all" baseline="0" dirty="0">
                <a:latin typeface="+mj-lt"/>
                <a:ea typeface="+mj-ea"/>
                <a:cs typeface="+mj-cs"/>
              </a:rPr>
              <a:t>This Year so far</a:t>
            </a:r>
          </a:p>
        </p:txBody>
      </p:sp>
      <p:pic>
        <p:nvPicPr>
          <p:cNvPr id="7" name="Content Placeholder 6" descr="Young adult team joining hands">
            <a:extLst>
              <a:ext uri="{FF2B5EF4-FFF2-40B4-BE49-F238E27FC236}">
                <a16:creationId xmlns:a16="http://schemas.microsoft.com/office/drawing/2014/main" id="{E368B972-E6AE-4AAA-BD9F-0642015F0AE3}"/>
              </a:ext>
            </a:extLst>
          </p:cNvPr>
          <p:cNvPicPr>
            <a:picLocks noGrp="1" noChangeAspect="1"/>
          </p:cNvPicPr>
          <p:nvPr>
            <p:ph type="pic" sz="quarter" idx="15"/>
          </p:nvPr>
        </p:nvPicPr>
        <p:blipFill>
          <a:blip r:embed="rId3"/>
          <a:srcRect t="17262" r="2" b="2"/>
          <a:stretch>
            <a:fillRect/>
          </a:stretch>
        </p:blipFill>
        <p:spPr>
          <a:xfrm>
            <a:off x="20" y="10"/>
            <a:ext cx="7734280" cy="6399142"/>
          </a:xfrm>
          <a:prstGeom prst="rect">
            <a:avLst/>
          </a:prstGeom>
          <a:noFill/>
        </p:spPr>
      </p:pic>
      <p:sp>
        <p:nvSpPr>
          <p:cNvPr id="8" name="TextBox 7">
            <a:extLst>
              <a:ext uri="{FF2B5EF4-FFF2-40B4-BE49-F238E27FC236}">
                <a16:creationId xmlns:a16="http://schemas.microsoft.com/office/drawing/2014/main" id="{41DF6F9A-03F8-492B-9012-D2DD23DECBE5}"/>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fontAlgn="t"/>
            <a:r>
              <a:rPr lang="en-GB" dirty="0"/>
              <a:t>Reception gifts</a:t>
            </a:r>
          </a:p>
          <a:p>
            <a:pPr marL="285750" indent="-285750" fontAlgn="t">
              <a:buFont typeface="Arial" panose="020B0604020202020204" pitchFamily="34" charset="0"/>
              <a:buChar char="•"/>
            </a:pPr>
            <a:r>
              <a:rPr lang="en-GB" dirty="0"/>
              <a:t>Books purchased and handed out 09/09</a:t>
            </a:r>
          </a:p>
          <a:p>
            <a:pPr marL="285750" indent="-285750" fontAlgn="t">
              <a:buFont typeface="Arial" panose="020B0604020202020204" pitchFamily="34" charset="0"/>
              <a:buChar char="•"/>
            </a:pPr>
            <a:endParaRPr lang="en-GB" dirty="0"/>
          </a:p>
          <a:p>
            <a:pPr fontAlgn="t"/>
            <a:r>
              <a:rPr lang="en-GB" dirty="0"/>
              <a:t>Reception Coffee morning</a:t>
            </a:r>
          </a:p>
          <a:p>
            <a:pPr marL="285750" indent="-285750" fontAlgn="t">
              <a:buFont typeface="Arial" panose="020B0604020202020204" pitchFamily="34" charset="0"/>
              <a:buChar char="•"/>
            </a:pPr>
            <a:r>
              <a:rPr lang="en-GB" dirty="0"/>
              <a:t>To be held 12/09 </a:t>
            </a:r>
          </a:p>
        </p:txBody>
      </p:sp>
      <p:sp>
        <p:nvSpPr>
          <p:cNvPr id="4" name="Date Placeholder 3">
            <a:extLst>
              <a:ext uri="{FF2B5EF4-FFF2-40B4-BE49-F238E27FC236}">
                <a16:creationId xmlns:a16="http://schemas.microsoft.com/office/drawing/2014/main" id="{C10DC9F8-D3D3-FCBD-411D-C89EC8E23DDF}"/>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9/11/2025</a:t>
            </a:fld>
            <a:endParaRPr lang="en-US"/>
          </a:p>
        </p:txBody>
      </p:sp>
      <p:sp>
        <p:nvSpPr>
          <p:cNvPr id="6" name="Slide Number Placeholder 5">
            <a:extLst>
              <a:ext uri="{FF2B5EF4-FFF2-40B4-BE49-F238E27FC236}">
                <a16:creationId xmlns:a16="http://schemas.microsoft.com/office/drawing/2014/main" id="{B79788F7-973B-80F5-4901-3BFD7A793D06}"/>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9</a:t>
            </a:fld>
            <a:endParaRPr lang="en-US"/>
          </a:p>
        </p:txBody>
      </p:sp>
    </p:spTree>
    <p:extLst>
      <p:ext uri="{BB962C8B-B14F-4D97-AF65-F5344CB8AC3E}">
        <p14:creationId xmlns:p14="http://schemas.microsoft.com/office/powerpoint/2010/main" val="4850680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5DFED-387C-041C-9786-F5EC94081BF8}"/>
              </a:ext>
            </a:extLst>
          </p:cNvPr>
          <p:cNvSpPr>
            <a:spLocks noGrp="1"/>
          </p:cNvSpPr>
          <p:nvPr>
            <p:ph type="title"/>
          </p:nvPr>
        </p:nvSpPr>
        <p:spPr>
          <a:xfrm>
            <a:off x="430211" y="413359"/>
            <a:ext cx="4480560" cy="1078366"/>
          </a:xfrm>
        </p:spPr>
        <p:txBody>
          <a:bodyPr/>
          <a:lstStyle/>
          <a:p>
            <a:r>
              <a:rPr lang="en-GB" b="1" dirty="0"/>
              <a:t>Requests Received</a:t>
            </a:r>
          </a:p>
        </p:txBody>
      </p:sp>
      <p:graphicFrame>
        <p:nvGraphicFramePr>
          <p:cNvPr id="8" name="Content Placeholder 7">
            <a:extLst>
              <a:ext uri="{FF2B5EF4-FFF2-40B4-BE49-F238E27FC236}">
                <a16:creationId xmlns:a16="http://schemas.microsoft.com/office/drawing/2014/main" id="{B5051ACE-0C48-520D-EB10-9421C47E247A}"/>
              </a:ext>
            </a:extLst>
          </p:cNvPr>
          <p:cNvGraphicFramePr>
            <a:graphicFrameLocks noGrp="1"/>
          </p:cNvGraphicFramePr>
          <p:nvPr>
            <p:ph sz="quarter" idx="14"/>
            <p:extLst>
              <p:ext uri="{D42A27DB-BD31-4B8C-83A1-F6EECF244321}">
                <p14:modId xmlns:p14="http://schemas.microsoft.com/office/powerpoint/2010/main" val="836000096"/>
              </p:ext>
            </p:extLst>
          </p:nvPr>
        </p:nvGraphicFramePr>
        <p:xfrm>
          <a:off x="430211" y="1491725"/>
          <a:ext cx="6333844" cy="5059716"/>
        </p:xfrm>
        <a:graphic>
          <a:graphicData uri="http://schemas.openxmlformats.org/drawingml/2006/table">
            <a:tbl>
              <a:tblPr firstRow="1" bandRow="1">
                <a:tableStyleId>{5C22544A-7EE6-4342-B048-85BDC9FD1C3A}</a:tableStyleId>
              </a:tblPr>
              <a:tblGrid>
                <a:gridCol w="3166922">
                  <a:extLst>
                    <a:ext uri="{9D8B030D-6E8A-4147-A177-3AD203B41FA5}">
                      <a16:colId xmlns:a16="http://schemas.microsoft.com/office/drawing/2014/main" val="2282917081"/>
                    </a:ext>
                  </a:extLst>
                </a:gridCol>
                <a:gridCol w="3166922">
                  <a:extLst>
                    <a:ext uri="{9D8B030D-6E8A-4147-A177-3AD203B41FA5}">
                      <a16:colId xmlns:a16="http://schemas.microsoft.com/office/drawing/2014/main" val="4190244138"/>
                    </a:ext>
                  </a:extLst>
                </a:gridCol>
              </a:tblGrid>
              <a:tr h="539711">
                <a:tc>
                  <a:txBody>
                    <a:bodyPr/>
                    <a:lstStyle/>
                    <a:p>
                      <a:r>
                        <a:rPr lang="en-GB" sz="1800" dirty="0"/>
                        <a:t>Request</a:t>
                      </a:r>
                    </a:p>
                  </a:txBody>
                  <a:tcPr/>
                </a:tc>
                <a:tc>
                  <a:txBody>
                    <a:bodyPr/>
                    <a:lstStyle/>
                    <a:p>
                      <a:r>
                        <a:rPr lang="en-GB" sz="1800" dirty="0"/>
                        <a:t>Details</a:t>
                      </a:r>
                    </a:p>
                  </a:txBody>
                  <a:tcPr/>
                </a:tc>
                <a:extLst>
                  <a:ext uri="{0D108BD9-81ED-4DB2-BD59-A6C34878D82A}">
                    <a16:rowId xmlns:a16="http://schemas.microsoft.com/office/drawing/2014/main" val="3654223165"/>
                  </a:ext>
                </a:extLst>
              </a:tr>
              <a:tr h="1461796">
                <a:tc>
                  <a:txBody>
                    <a:body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History Day funding request</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£1,100 requested, this year’s theme is World War I Day (last year it was Medieval Day – the cost is the same)</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220344582"/>
                  </a:ext>
                </a:extLst>
              </a:tr>
              <a:tr h="1088418">
                <a:tc>
                  <a:txBody>
                    <a:body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Books request from Miss Humphries for Guided Reading</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£1,624 requested for the full set of missing texts</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2620470561"/>
                  </a:ext>
                </a:extLst>
              </a:tr>
              <a:tr h="715040">
                <a:tc>
                  <a:txBody>
                    <a:bodyPr/>
                    <a:lstStyle/>
                    <a:p>
                      <a:pPr>
                        <a:lnSpc>
                          <a:spcPct val="115000"/>
                        </a:lnSpc>
                        <a:spcAft>
                          <a:spcPts val="800"/>
                        </a:spcAft>
                        <a:buNone/>
                      </a:pPr>
                      <a:r>
                        <a:rPr lang="en-GB" sz="1800" kern="100">
                          <a:effectLst/>
                          <a:latin typeface="Arial" panose="020B0604020202020204" pitchFamily="34" charset="0"/>
                          <a:cs typeface="Arial" panose="020B0604020202020204" pitchFamily="34" charset="0"/>
                        </a:rPr>
                        <a:t>Boarshurst Band performance at school</a:t>
                      </a:r>
                      <a:endParaRPr lang="en-GB" sz="18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Adele leading on organisation of this</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354825209"/>
                  </a:ext>
                </a:extLst>
              </a:tr>
              <a:tr h="715040">
                <a:tc>
                  <a:txBody>
                    <a:bodyPr/>
                    <a:lstStyle/>
                    <a:p>
                      <a:pPr>
                        <a:lnSpc>
                          <a:spcPct val="115000"/>
                        </a:lnSpc>
                        <a:spcAft>
                          <a:spcPts val="800"/>
                        </a:spcAft>
                        <a:buNone/>
                      </a:pPr>
                      <a:r>
                        <a:rPr lang="en-GB" sz="1800" kern="100">
                          <a:effectLst/>
                          <a:latin typeface="Arial" panose="020B0604020202020204" pitchFamily="34" charset="0"/>
                          <a:cs typeface="Arial" panose="020B0604020202020204" pitchFamily="34" charset="0"/>
                        </a:rPr>
                        <a:t>Spending proposal for PTA storage</a:t>
                      </a:r>
                      <a:endParaRPr lang="en-GB" sz="18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tc>
                  <a:txBody>
                    <a:body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Storage unit required on school grounds</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tc>
                <a:extLst>
                  <a:ext uri="{0D108BD9-81ED-4DB2-BD59-A6C34878D82A}">
                    <a16:rowId xmlns:a16="http://schemas.microsoft.com/office/drawing/2014/main" val="1721857304"/>
                  </a:ext>
                </a:extLst>
              </a:tr>
              <a:tr h="539711">
                <a:tc>
                  <a:txBody>
                    <a:bodyPr/>
                    <a:lstStyle/>
                    <a:p>
                      <a:endParaRPr lang="en-GB" sz="1800"/>
                    </a:p>
                  </a:txBody>
                  <a:tcPr/>
                </a:tc>
                <a:tc>
                  <a:txBody>
                    <a:bodyPr/>
                    <a:lstStyle/>
                    <a:p>
                      <a:endParaRPr lang="en-GB" sz="1800" dirty="0"/>
                    </a:p>
                  </a:txBody>
                  <a:tcPr/>
                </a:tc>
                <a:extLst>
                  <a:ext uri="{0D108BD9-81ED-4DB2-BD59-A6C34878D82A}">
                    <a16:rowId xmlns:a16="http://schemas.microsoft.com/office/drawing/2014/main" val="1844495633"/>
                  </a:ext>
                </a:extLst>
              </a:tr>
            </a:tbl>
          </a:graphicData>
        </a:graphic>
      </p:graphicFrame>
      <p:pic>
        <p:nvPicPr>
          <p:cNvPr id="10" name="Picture Placeholder 9" descr="Close-up of hands raised in classroom">
            <a:extLst>
              <a:ext uri="{FF2B5EF4-FFF2-40B4-BE49-F238E27FC236}">
                <a16:creationId xmlns:a16="http://schemas.microsoft.com/office/drawing/2014/main" id="{9E2E8D8B-DE84-5727-8300-0CC998E61A90}"/>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9641" r="9641"/>
          <a:stretch>
            <a:fillRect/>
          </a:stretch>
        </p:blipFill>
        <p:spPr>
          <a:xfrm>
            <a:off x="6919913" y="0"/>
            <a:ext cx="5289550" cy="4368800"/>
          </a:xfrm>
        </p:spPr>
      </p:pic>
      <p:sp>
        <p:nvSpPr>
          <p:cNvPr id="5" name="Date Placeholder 4">
            <a:extLst>
              <a:ext uri="{FF2B5EF4-FFF2-40B4-BE49-F238E27FC236}">
                <a16:creationId xmlns:a16="http://schemas.microsoft.com/office/drawing/2014/main" id="{65A6FEFD-3B17-AFAA-D7F8-C39FEEEBA1D0}"/>
              </a:ext>
            </a:extLst>
          </p:cNvPr>
          <p:cNvSpPr>
            <a:spLocks noGrp="1"/>
          </p:cNvSpPr>
          <p:nvPr>
            <p:ph type="dt" sz="half" idx="10"/>
          </p:nvPr>
        </p:nvSpPr>
        <p:spPr/>
        <p:txBody>
          <a:bodyPr/>
          <a:lstStyle/>
          <a:p>
            <a:fld id="{260A58D8-7EDF-40A6-A98C-8CBDF59A319E}" type="datetime1">
              <a:rPr lang="en-US" smtClean="0"/>
              <a:t>9/11/2025</a:t>
            </a:fld>
            <a:endParaRPr lang="en-US" dirty="0"/>
          </a:p>
        </p:txBody>
      </p:sp>
      <p:sp>
        <p:nvSpPr>
          <p:cNvPr id="7" name="Slide Number Placeholder 6">
            <a:extLst>
              <a:ext uri="{FF2B5EF4-FFF2-40B4-BE49-F238E27FC236}">
                <a16:creationId xmlns:a16="http://schemas.microsoft.com/office/drawing/2014/main" id="{C9E01D77-284F-DA5C-08DA-9762BE661B2F}"/>
              </a:ext>
            </a:extLst>
          </p:cNvPr>
          <p:cNvSpPr>
            <a:spLocks noGrp="1"/>
          </p:cNvSpPr>
          <p:nvPr>
            <p:ph type="sldNum" sz="quarter" idx="12"/>
          </p:nvPr>
        </p:nvSpPr>
        <p:spPr/>
        <p:txBody>
          <a:bodyPr/>
          <a:lstStyle/>
          <a:p>
            <a:fld id="{CC057153-B650-4DEB-B370-79DDCFDCE934}" type="slidenum">
              <a:rPr lang="en-US" smtClean="0"/>
              <a:pPr/>
              <a:t>10</a:t>
            </a:fld>
            <a:endParaRPr lang="en-US" dirty="0"/>
          </a:p>
        </p:txBody>
      </p:sp>
    </p:spTree>
    <p:extLst>
      <p:ext uri="{BB962C8B-B14F-4D97-AF65-F5344CB8AC3E}">
        <p14:creationId xmlns:p14="http://schemas.microsoft.com/office/powerpoint/2010/main" val="3327824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B9DA2-4C8C-DB09-0F5E-193370523EEF}"/>
              </a:ext>
            </a:extLst>
          </p:cNvPr>
          <p:cNvSpPr>
            <a:spLocks noGrp="1"/>
          </p:cNvSpPr>
          <p:nvPr>
            <p:ph type="title"/>
          </p:nvPr>
        </p:nvSpPr>
        <p:spPr>
          <a:xfrm>
            <a:off x="5521164" y="250521"/>
            <a:ext cx="6035040" cy="639454"/>
          </a:xfrm>
        </p:spPr>
        <p:txBody>
          <a:bodyPr/>
          <a:lstStyle/>
          <a:p>
            <a:r>
              <a:rPr lang="en-GB" dirty="0"/>
              <a:t>Upcoming Events</a:t>
            </a:r>
          </a:p>
        </p:txBody>
      </p:sp>
      <p:pic>
        <p:nvPicPr>
          <p:cNvPr id="14" name="Picture Placeholder 13" descr="Colorful balloons">
            <a:extLst>
              <a:ext uri="{FF2B5EF4-FFF2-40B4-BE49-F238E27FC236}">
                <a16:creationId xmlns:a16="http://schemas.microsoft.com/office/drawing/2014/main" id="{97979353-503E-FB48-C004-215D1CA820E7}"/>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4771" r="24771"/>
          <a:stretch>
            <a:fillRect/>
          </a:stretch>
        </p:blipFill>
        <p:spPr/>
      </p:pic>
      <p:sp>
        <p:nvSpPr>
          <p:cNvPr id="5" name="Date Placeholder 4">
            <a:extLst>
              <a:ext uri="{FF2B5EF4-FFF2-40B4-BE49-F238E27FC236}">
                <a16:creationId xmlns:a16="http://schemas.microsoft.com/office/drawing/2014/main" id="{904A99B7-81A0-2457-A27B-39B2F927B069}"/>
              </a:ext>
            </a:extLst>
          </p:cNvPr>
          <p:cNvSpPr>
            <a:spLocks noGrp="1"/>
          </p:cNvSpPr>
          <p:nvPr>
            <p:ph type="dt" sz="half" idx="10"/>
          </p:nvPr>
        </p:nvSpPr>
        <p:spPr/>
        <p:txBody>
          <a:bodyPr/>
          <a:lstStyle/>
          <a:p>
            <a:fld id="{B36C1D43-E95A-44CE-BF39-AC264176BC74}" type="datetime1">
              <a:rPr lang="en-US" smtClean="0"/>
              <a:t>9/11/2025</a:t>
            </a:fld>
            <a:endParaRPr lang="en-US" dirty="0"/>
          </a:p>
        </p:txBody>
      </p:sp>
      <p:sp>
        <p:nvSpPr>
          <p:cNvPr id="6" name="Footer Placeholder 5">
            <a:extLst>
              <a:ext uri="{FF2B5EF4-FFF2-40B4-BE49-F238E27FC236}">
                <a16:creationId xmlns:a16="http://schemas.microsoft.com/office/drawing/2014/main" id="{8DD7FF0C-91C8-9ABB-89AA-832F476F6EE6}"/>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F8298353-C2DF-C147-54F3-8F86EEB429AE}"/>
              </a:ext>
            </a:extLst>
          </p:cNvPr>
          <p:cNvSpPr>
            <a:spLocks noGrp="1"/>
          </p:cNvSpPr>
          <p:nvPr>
            <p:ph type="sldNum" sz="quarter" idx="12"/>
          </p:nvPr>
        </p:nvSpPr>
        <p:spPr/>
        <p:txBody>
          <a:bodyPr/>
          <a:lstStyle/>
          <a:p>
            <a:fld id="{CC057153-B650-4DEB-B370-79DDCFDCE934}" type="slidenum">
              <a:rPr lang="en-US" smtClean="0"/>
              <a:t>11</a:t>
            </a:fld>
            <a:endParaRPr lang="en-US" dirty="0"/>
          </a:p>
        </p:txBody>
      </p:sp>
      <p:graphicFrame>
        <p:nvGraphicFramePr>
          <p:cNvPr id="12" name="Table 11">
            <a:extLst>
              <a:ext uri="{FF2B5EF4-FFF2-40B4-BE49-F238E27FC236}">
                <a16:creationId xmlns:a16="http://schemas.microsoft.com/office/drawing/2014/main" id="{94249FAC-5602-D6A2-2BE9-F218806B5A94}"/>
              </a:ext>
            </a:extLst>
          </p:cNvPr>
          <p:cNvGraphicFramePr>
            <a:graphicFrameLocks noGrp="1"/>
          </p:cNvGraphicFramePr>
          <p:nvPr>
            <p:extLst>
              <p:ext uri="{D42A27DB-BD31-4B8C-83A1-F6EECF244321}">
                <p14:modId xmlns:p14="http://schemas.microsoft.com/office/powerpoint/2010/main" val="2971503621"/>
              </p:ext>
            </p:extLst>
          </p:nvPr>
        </p:nvGraphicFramePr>
        <p:xfrm>
          <a:off x="5160722" y="1496278"/>
          <a:ext cx="6395482" cy="4760950"/>
        </p:xfrm>
        <a:graphic>
          <a:graphicData uri="http://schemas.openxmlformats.org/drawingml/2006/table">
            <a:tbl>
              <a:tblPr firstRow="1" bandRow="1"/>
              <a:tblGrid>
                <a:gridCol w="3197741">
                  <a:extLst>
                    <a:ext uri="{9D8B030D-6E8A-4147-A177-3AD203B41FA5}">
                      <a16:colId xmlns:a16="http://schemas.microsoft.com/office/drawing/2014/main" val="3980768196"/>
                    </a:ext>
                  </a:extLst>
                </a:gridCol>
                <a:gridCol w="3197741">
                  <a:extLst>
                    <a:ext uri="{9D8B030D-6E8A-4147-A177-3AD203B41FA5}">
                      <a16:colId xmlns:a16="http://schemas.microsoft.com/office/drawing/2014/main" val="3244369636"/>
                    </a:ext>
                  </a:extLst>
                </a:gridCol>
              </a:tblGrid>
              <a:tr h="410324">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r>
                        <a:rPr lang="en-GB" sz="1800" dirty="0"/>
                        <a:t>Event/</a:t>
                      </a:r>
                      <a:r>
                        <a:rPr lang="en-GB" sz="1800" dirty="0" err="1"/>
                        <a:t>Actvity</a:t>
                      </a:r>
                      <a:endParaRPr lang="en-GB" sz="1800" dirty="0"/>
                    </a:p>
                  </a:txBody>
                  <a:tcPr>
                    <a:lnL w="9525" cap="flat" cmpd="sng" algn="ctr">
                      <a:solidFill>
                        <a:srgbClr val="D3C6E2">
                          <a:shade val="95000"/>
                          <a:satMod val="105000"/>
                        </a:srgbClr>
                      </a:solidFill>
                      <a:prstDash val="solid"/>
                    </a:lnL>
                    <a:lnR>
                      <a:noFill/>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solidFill>
                      <a:srgbClr val="D3C6E2"/>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endParaRPr lang="en-GB" sz="1800"/>
                    </a:p>
                  </a:txBody>
                  <a:tcPr>
                    <a:lnL>
                      <a:noFill/>
                    </a:lnL>
                    <a:lnR w="9525" cap="flat" cmpd="sng" algn="ctr">
                      <a:solidFill>
                        <a:srgbClr val="D3C6E2">
                          <a:shade val="95000"/>
                          <a:satMod val="105000"/>
                        </a:srgbClr>
                      </a:solidFill>
                      <a:prstDash val="solid"/>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solidFill>
                      <a:srgbClr val="D3C6E2"/>
                    </a:solidFill>
                  </a:tcPr>
                </a:tc>
                <a:extLst>
                  <a:ext uri="{0D108BD9-81ED-4DB2-BD59-A6C34878D82A}">
                    <a16:rowId xmlns:a16="http://schemas.microsoft.com/office/drawing/2014/main" val="2042955089"/>
                  </a:ext>
                </a:extLst>
              </a:tr>
              <a:tr h="4103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Spooky Break Rules Day</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w="9525" cap="flat" cmpd="sng" algn="ctr">
                      <a:solidFill>
                        <a:srgbClr val="D3C6E2">
                          <a:shade val="95000"/>
                          <a:satMod val="105000"/>
                        </a:srgbClr>
                      </a:solidFill>
                      <a:prstDash val="solid"/>
                    </a:lnL>
                    <a:lnR>
                      <a:noFill/>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Date proposed – Friday 17</a:t>
                      </a:r>
                      <a:r>
                        <a:rPr lang="en-GB" sz="1800" kern="100" baseline="30000" dirty="0">
                          <a:effectLst/>
                          <a:latin typeface="Arial" panose="020B0604020202020204" pitchFamily="34" charset="0"/>
                          <a:cs typeface="Arial" panose="020B0604020202020204" pitchFamily="34" charset="0"/>
                        </a:rPr>
                        <a:t>th</a:t>
                      </a:r>
                      <a:r>
                        <a:rPr lang="en-GB" sz="1800" kern="100" dirty="0">
                          <a:effectLst/>
                          <a:latin typeface="Arial" panose="020B0604020202020204" pitchFamily="34" charset="0"/>
                          <a:cs typeface="Arial" panose="020B0604020202020204" pitchFamily="34" charset="0"/>
                        </a:rPr>
                        <a:t> October</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a:noFill/>
                    </a:lnL>
                    <a:lnR w="9525" cap="flat" cmpd="sng" algn="ctr">
                      <a:solidFill>
                        <a:srgbClr val="D3C6E2">
                          <a:shade val="95000"/>
                          <a:satMod val="105000"/>
                        </a:srgbClr>
                      </a:solidFill>
                      <a:prstDash val="solid"/>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467877564"/>
                  </a:ext>
                </a:extLst>
              </a:tr>
              <a:tr h="4103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a:effectLst/>
                          <a:latin typeface="Arial" panose="020B0604020202020204" pitchFamily="34" charset="0"/>
                          <a:cs typeface="Arial" panose="020B0604020202020204" pitchFamily="34" charset="0"/>
                        </a:rPr>
                        <a:t>Spooky Disco</a:t>
                      </a:r>
                      <a:endParaRPr lang="en-GB" sz="18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w="9525" cap="flat" cmpd="sng" algn="ctr">
                      <a:solidFill>
                        <a:srgbClr val="D3C6E2">
                          <a:shade val="95000"/>
                          <a:satMod val="105000"/>
                        </a:srgbClr>
                      </a:solidFill>
                      <a:prstDash val="solid"/>
                    </a:lnL>
                    <a:lnR>
                      <a:noFill/>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Date proposed – Friday 24</a:t>
                      </a:r>
                      <a:r>
                        <a:rPr lang="en-GB" sz="1800" kern="100" baseline="30000" dirty="0">
                          <a:effectLst/>
                          <a:latin typeface="Arial" panose="020B0604020202020204" pitchFamily="34" charset="0"/>
                          <a:cs typeface="Arial" panose="020B0604020202020204" pitchFamily="34" charset="0"/>
                        </a:rPr>
                        <a:t>th</a:t>
                      </a:r>
                      <a:r>
                        <a:rPr lang="en-GB" sz="1800" kern="100" dirty="0">
                          <a:effectLst/>
                          <a:latin typeface="Arial" panose="020B0604020202020204" pitchFamily="34" charset="0"/>
                          <a:cs typeface="Arial" panose="020B0604020202020204" pitchFamily="34" charset="0"/>
                        </a:rPr>
                        <a:t> October</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a:noFill/>
                    </a:lnL>
                    <a:lnR w="9525" cap="flat" cmpd="sng" algn="ctr">
                      <a:solidFill>
                        <a:srgbClr val="D3C6E2">
                          <a:shade val="95000"/>
                          <a:satMod val="105000"/>
                        </a:srgbClr>
                      </a:solidFill>
                      <a:prstDash val="solid"/>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178389283"/>
                  </a:ext>
                </a:extLst>
              </a:tr>
              <a:tr h="4103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b="1" kern="100" dirty="0">
                          <a:effectLst/>
                          <a:latin typeface="Arial" panose="020B0604020202020204" pitchFamily="34" charset="0"/>
                          <a:cs typeface="Arial" panose="020B0604020202020204" pitchFamily="34" charset="0"/>
                        </a:rPr>
                        <a:t>Other proposed events</a:t>
                      </a:r>
                      <a:endParaRPr lang="en-GB" sz="1800" b="1"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w="9525" cap="flat" cmpd="sng" algn="ctr">
                      <a:solidFill>
                        <a:srgbClr val="D3C6E2">
                          <a:shade val="95000"/>
                          <a:satMod val="105000"/>
                        </a:srgbClr>
                      </a:solidFill>
                      <a:prstDash val="solid"/>
                    </a:lnL>
                    <a:lnR>
                      <a:noFill/>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b="1" kern="100" dirty="0">
                          <a:effectLst/>
                          <a:latin typeface="Arial" panose="020B0604020202020204" pitchFamily="34" charset="0"/>
                          <a:cs typeface="Arial" panose="020B0604020202020204" pitchFamily="34" charset="0"/>
                        </a:rPr>
                        <a:t>Open discussion</a:t>
                      </a:r>
                      <a:endParaRPr lang="en-GB" sz="1800" b="1"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a:noFill/>
                    </a:lnL>
                    <a:lnR w="9525" cap="flat" cmpd="sng" algn="ctr">
                      <a:solidFill>
                        <a:srgbClr val="D3C6E2">
                          <a:shade val="95000"/>
                          <a:satMod val="105000"/>
                        </a:srgbClr>
                      </a:solidFill>
                      <a:prstDash val="solid"/>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30601692"/>
                  </a:ext>
                </a:extLst>
              </a:tr>
              <a:tr h="4103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a:effectLst/>
                          <a:latin typeface="Arial" panose="020B0604020202020204" pitchFamily="34" charset="0"/>
                          <a:cs typeface="Arial" panose="020B0604020202020204" pitchFamily="34" charset="0"/>
                        </a:rPr>
                        <a:t>Santa Dash</a:t>
                      </a:r>
                      <a:endParaRPr lang="en-GB" sz="18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w="9525" cap="flat" cmpd="sng" algn="ctr">
                      <a:solidFill>
                        <a:srgbClr val="D3C6E2">
                          <a:shade val="95000"/>
                          <a:satMod val="105000"/>
                        </a:srgbClr>
                      </a:solidFill>
                      <a:prstDash val="solid"/>
                    </a:lnL>
                    <a:lnR>
                      <a:noFill/>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Saturday 6</a:t>
                      </a:r>
                      <a:r>
                        <a:rPr lang="en-GB" sz="1800" kern="100" baseline="30000" dirty="0">
                          <a:effectLst/>
                          <a:latin typeface="Arial" panose="020B0604020202020204" pitchFamily="34" charset="0"/>
                          <a:cs typeface="Arial" panose="020B0604020202020204" pitchFamily="34" charset="0"/>
                        </a:rPr>
                        <a:t>th</a:t>
                      </a:r>
                      <a:r>
                        <a:rPr lang="en-GB" sz="1800" kern="100" dirty="0">
                          <a:effectLst/>
                          <a:latin typeface="Arial" panose="020B0604020202020204" pitchFamily="34" charset="0"/>
                          <a:cs typeface="Arial" panose="020B0604020202020204" pitchFamily="34" charset="0"/>
                        </a:rPr>
                        <a:t> December (Organising Committee required)</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a:noFill/>
                    </a:lnL>
                    <a:lnR w="9525" cap="flat" cmpd="sng" algn="ctr">
                      <a:solidFill>
                        <a:srgbClr val="D3C6E2">
                          <a:shade val="95000"/>
                          <a:satMod val="105000"/>
                        </a:srgbClr>
                      </a:solidFill>
                      <a:prstDash val="solid"/>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990579369"/>
                  </a:ext>
                </a:extLst>
              </a:tr>
              <a:tr h="4103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a:effectLst/>
                          <a:latin typeface="Arial" panose="020B0604020202020204" pitchFamily="34" charset="0"/>
                          <a:cs typeface="Arial" panose="020B0604020202020204" pitchFamily="34" charset="0"/>
                        </a:rPr>
                        <a:t>Christmas Jumpers Day</a:t>
                      </a:r>
                      <a:endParaRPr lang="en-GB" sz="18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w="9525" cap="flat" cmpd="sng" algn="ctr">
                      <a:solidFill>
                        <a:srgbClr val="D3C6E2">
                          <a:shade val="95000"/>
                          <a:satMod val="105000"/>
                        </a:srgbClr>
                      </a:solidFill>
                      <a:prstDash val="solid"/>
                    </a:lnL>
                    <a:lnR>
                      <a:noFill/>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Date proposed - Thursday 11</a:t>
                      </a:r>
                      <a:r>
                        <a:rPr lang="en-GB" sz="1800" kern="100" baseline="30000" dirty="0">
                          <a:effectLst/>
                          <a:latin typeface="Arial" panose="020B0604020202020204" pitchFamily="34" charset="0"/>
                          <a:cs typeface="Arial" panose="020B0604020202020204" pitchFamily="34" charset="0"/>
                        </a:rPr>
                        <a:t>th</a:t>
                      </a:r>
                      <a:r>
                        <a:rPr lang="en-GB" sz="1800" kern="100" dirty="0">
                          <a:effectLst/>
                          <a:latin typeface="Arial" panose="020B0604020202020204" pitchFamily="34" charset="0"/>
                          <a:cs typeface="Arial" panose="020B0604020202020204" pitchFamily="34" charset="0"/>
                        </a:rPr>
                        <a:t> December</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a:noFill/>
                    </a:lnL>
                    <a:lnR w="9525" cap="flat" cmpd="sng" algn="ctr">
                      <a:solidFill>
                        <a:srgbClr val="D3C6E2">
                          <a:shade val="95000"/>
                          <a:satMod val="105000"/>
                        </a:srgbClr>
                      </a:solidFill>
                      <a:prstDash val="solid"/>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519867582"/>
                  </a:ext>
                </a:extLst>
              </a:tr>
              <a:tr h="4103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a:effectLst/>
                          <a:latin typeface="Arial" panose="020B0604020202020204" pitchFamily="34" charset="0"/>
                          <a:cs typeface="Arial" panose="020B0604020202020204" pitchFamily="34" charset="0"/>
                        </a:rPr>
                        <a:t>Christmas Fair</a:t>
                      </a:r>
                      <a:endParaRPr lang="en-GB" sz="1800" kern="10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w="9525" cap="flat" cmpd="sng" algn="ctr">
                      <a:solidFill>
                        <a:srgbClr val="D3C6E2">
                          <a:shade val="95000"/>
                          <a:satMod val="105000"/>
                        </a:srgbClr>
                      </a:solidFill>
                      <a:prstDash val="solid"/>
                    </a:lnL>
                    <a:lnR>
                      <a:noFill/>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Date proposed – Saturday 13</a:t>
                      </a:r>
                      <a:r>
                        <a:rPr lang="en-GB" sz="1800" kern="100" baseline="30000" dirty="0">
                          <a:effectLst/>
                          <a:latin typeface="Arial" panose="020B0604020202020204" pitchFamily="34" charset="0"/>
                          <a:cs typeface="Arial" panose="020B0604020202020204" pitchFamily="34" charset="0"/>
                        </a:rPr>
                        <a:t>th</a:t>
                      </a:r>
                      <a:r>
                        <a:rPr lang="en-GB" sz="1800" kern="100" dirty="0">
                          <a:effectLst/>
                          <a:latin typeface="Arial" panose="020B0604020202020204" pitchFamily="34" charset="0"/>
                          <a:cs typeface="Arial" panose="020B0604020202020204" pitchFamily="34" charset="0"/>
                        </a:rPr>
                        <a:t> December </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a:noFill/>
                    </a:lnL>
                    <a:lnR w="9525" cap="flat" cmpd="sng" algn="ctr">
                      <a:solidFill>
                        <a:srgbClr val="D3C6E2">
                          <a:shade val="95000"/>
                          <a:satMod val="105000"/>
                        </a:srgbClr>
                      </a:solidFill>
                      <a:prstDash val="solid"/>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771455144"/>
                  </a:ext>
                </a:extLst>
              </a:tr>
              <a:tr h="4103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Christmas Pictures on cards/mugs</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w="9525" cap="flat" cmpd="sng" algn="ctr">
                      <a:solidFill>
                        <a:srgbClr val="D3C6E2">
                          <a:shade val="95000"/>
                          <a:satMod val="105000"/>
                        </a:srgbClr>
                      </a:solidFill>
                      <a:prstDash val="solid"/>
                    </a:lnL>
                    <a:lnR>
                      <a:noFill/>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800"/>
                        </a:spcAft>
                        <a:buNone/>
                      </a:pPr>
                      <a:r>
                        <a:rPr lang="en-GB" sz="1800" kern="100" dirty="0">
                          <a:effectLst/>
                          <a:latin typeface="Arial" panose="020B0604020202020204" pitchFamily="34" charset="0"/>
                          <a:cs typeface="Arial" panose="020B0604020202020204" pitchFamily="34" charset="0"/>
                        </a:rPr>
                        <a:t>Do we want to participate? (Not APFS)</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a:txBody>
                  <a:tcPr marL="31396" marR="31396" marT="0" marB="0">
                    <a:lnL>
                      <a:noFill/>
                    </a:lnL>
                    <a:lnR w="9525" cap="flat" cmpd="sng" algn="ctr">
                      <a:solidFill>
                        <a:srgbClr val="D3C6E2">
                          <a:shade val="95000"/>
                          <a:satMod val="105000"/>
                        </a:srgbClr>
                      </a:solidFill>
                      <a:prstDash val="solid"/>
                    </a:lnR>
                    <a:lnT w="9525" cap="flat" cmpd="sng" algn="ctr">
                      <a:solidFill>
                        <a:srgbClr val="D3C6E2">
                          <a:shade val="95000"/>
                          <a:satMod val="105000"/>
                        </a:srgbClr>
                      </a:solidFill>
                      <a:prstDash val="solid"/>
                    </a:lnT>
                    <a:lnB w="9525" cap="flat" cmpd="sng" algn="ctr">
                      <a:solidFill>
                        <a:srgbClr val="D3C6E2">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34428084"/>
                  </a:ext>
                </a:extLst>
              </a:tr>
            </a:tbl>
          </a:graphicData>
        </a:graphic>
      </p:graphicFrame>
    </p:spTree>
    <p:extLst>
      <p:ext uri="{BB962C8B-B14F-4D97-AF65-F5344CB8AC3E}">
        <p14:creationId xmlns:p14="http://schemas.microsoft.com/office/powerpoint/2010/main" val="3266457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8A7D9-AE4D-8C97-84BA-0403B0D56844}"/>
              </a:ext>
            </a:extLst>
          </p:cNvPr>
          <p:cNvSpPr>
            <a:spLocks noGrp="1"/>
          </p:cNvSpPr>
          <p:nvPr>
            <p:ph type="ctrTitle"/>
          </p:nvPr>
        </p:nvSpPr>
        <p:spPr/>
        <p:txBody>
          <a:bodyPr/>
          <a:lstStyle/>
          <a:p>
            <a:pPr algn="ctr"/>
            <a:r>
              <a:rPr lang="en-GB" b="1" dirty="0"/>
              <a:t>Any Other Business? </a:t>
            </a:r>
          </a:p>
        </p:txBody>
      </p:sp>
      <p:pic>
        <p:nvPicPr>
          <p:cNvPr id="9" name="Picture Placeholder 8" descr="Close-up of raised hands at office training with speaker out of focus in background">
            <a:extLst>
              <a:ext uri="{FF2B5EF4-FFF2-40B4-BE49-F238E27FC236}">
                <a16:creationId xmlns:a16="http://schemas.microsoft.com/office/drawing/2014/main" id="{0FB98A86-625A-EF24-0074-517BED21FE1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173" b="17173"/>
          <a:stretch>
            <a:fillRect/>
          </a:stretch>
        </p:blipFill>
        <p:spPr/>
      </p:pic>
      <p:sp>
        <p:nvSpPr>
          <p:cNvPr id="5" name="Date Placeholder 4">
            <a:extLst>
              <a:ext uri="{FF2B5EF4-FFF2-40B4-BE49-F238E27FC236}">
                <a16:creationId xmlns:a16="http://schemas.microsoft.com/office/drawing/2014/main" id="{9DF5D54A-54B1-81DE-409B-D427CE1CB446}"/>
              </a:ext>
            </a:extLst>
          </p:cNvPr>
          <p:cNvSpPr>
            <a:spLocks noGrp="1"/>
          </p:cNvSpPr>
          <p:nvPr>
            <p:ph type="dt" sz="half" idx="10"/>
          </p:nvPr>
        </p:nvSpPr>
        <p:spPr/>
        <p:txBody>
          <a:bodyPr/>
          <a:lstStyle/>
          <a:p>
            <a:fld id="{8C13480A-5F85-4A30-80F2-F92581C6474C}" type="datetime1">
              <a:rPr lang="en-US" smtClean="0"/>
              <a:t>9/11/2025</a:t>
            </a:fld>
            <a:endParaRPr lang="en-US" dirty="0"/>
          </a:p>
        </p:txBody>
      </p:sp>
      <p:sp>
        <p:nvSpPr>
          <p:cNvPr id="7" name="Slide Number Placeholder 6">
            <a:extLst>
              <a:ext uri="{FF2B5EF4-FFF2-40B4-BE49-F238E27FC236}">
                <a16:creationId xmlns:a16="http://schemas.microsoft.com/office/drawing/2014/main" id="{880CCAF7-B10F-81D2-8CA0-0D75F7ABCEC0}"/>
              </a:ext>
            </a:extLst>
          </p:cNvPr>
          <p:cNvSpPr>
            <a:spLocks noGrp="1"/>
          </p:cNvSpPr>
          <p:nvPr>
            <p:ph type="sldNum" sz="quarter" idx="12"/>
          </p:nvPr>
        </p:nvSpPr>
        <p:spPr/>
        <p:txBody>
          <a:bodyPr/>
          <a:lstStyle/>
          <a:p>
            <a:fld id="{CC057153-B650-4DEB-B370-79DDCFDCE934}" type="slidenum">
              <a:rPr lang="en-US" smtClean="0"/>
              <a:pPr/>
              <a:t>12</a:t>
            </a:fld>
            <a:endParaRPr lang="en-US" dirty="0"/>
          </a:p>
        </p:txBody>
      </p:sp>
    </p:spTree>
    <p:extLst>
      <p:ext uri="{BB962C8B-B14F-4D97-AF65-F5344CB8AC3E}">
        <p14:creationId xmlns:p14="http://schemas.microsoft.com/office/powerpoint/2010/main" val="2327208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A8F8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63B55-8C6A-F835-C4B6-8BBF863F2E24}"/>
              </a:ext>
            </a:extLst>
          </p:cNvPr>
          <p:cNvSpPr>
            <a:spLocks noGrp="1"/>
          </p:cNvSpPr>
          <p:nvPr>
            <p:ph type="ctrTitle"/>
          </p:nvPr>
        </p:nvSpPr>
        <p:spPr>
          <a:xfrm>
            <a:off x="2372707" y="1371131"/>
            <a:ext cx="7685140" cy="2621154"/>
          </a:xfrm>
        </p:spPr>
        <p:txBody>
          <a:bodyPr/>
          <a:lstStyle/>
          <a:p>
            <a:r>
              <a:rPr lang="en-GB" dirty="0"/>
              <a:t>Many thanks!</a:t>
            </a:r>
          </a:p>
        </p:txBody>
      </p:sp>
      <p:sp>
        <p:nvSpPr>
          <p:cNvPr id="4" name="Date Placeholder 3">
            <a:extLst>
              <a:ext uri="{FF2B5EF4-FFF2-40B4-BE49-F238E27FC236}">
                <a16:creationId xmlns:a16="http://schemas.microsoft.com/office/drawing/2014/main" id="{4B81611D-85E9-39B2-9F00-A01DA040473F}"/>
              </a:ext>
            </a:extLst>
          </p:cNvPr>
          <p:cNvSpPr>
            <a:spLocks noGrp="1"/>
          </p:cNvSpPr>
          <p:nvPr>
            <p:ph type="dt" sz="half" idx="10"/>
          </p:nvPr>
        </p:nvSpPr>
        <p:spPr/>
        <p:txBody>
          <a:bodyPr/>
          <a:lstStyle/>
          <a:p>
            <a:fld id="{B04EF954-66B1-4168-AF40-97F3DAF43FC4}" type="datetime1">
              <a:rPr lang="en-US" smtClean="0"/>
              <a:t>9/11/2025</a:t>
            </a:fld>
            <a:endParaRPr lang="en-US" dirty="0"/>
          </a:p>
        </p:txBody>
      </p:sp>
      <p:sp>
        <p:nvSpPr>
          <p:cNvPr id="6" name="Slide Number Placeholder 5">
            <a:extLst>
              <a:ext uri="{FF2B5EF4-FFF2-40B4-BE49-F238E27FC236}">
                <a16:creationId xmlns:a16="http://schemas.microsoft.com/office/drawing/2014/main" id="{A5B77B0F-933A-0E04-8118-33F4551B9CBB}"/>
              </a:ext>
            </a:extLst>
          </p:cNvPr>
          <p:cNvSpPr>
            <a:spLocks noGrp="1"/>
          </p:cNvSpPr>
          <p:nvPr>
            <p:ph type="sldNum" sz="quarter" idx="12"/>
          </p:nvPr>
        </p:nvSpPr>
        <p:spPr/>
        <p:txBody>
          <a:bodyPr/>
          <a:lstStyle/>
          <a:p>
            <a:fld id="{84C450F2-3BB4-4AE4-8A35-A9D7AEA4C850}" type="slidenum">
              <a:rPr lang="en-US" smtClean="0"/>
              <a:pPr/>
              <a:t>13</a:t>
            </a:fld>
            <a:endParaRPr lang="en-US" dirty="0"/>
          </a:p>
        </p:txBody>
      </p:sp>
      <p:pic>
        <p:nvPicPr>
          <p:cNvPr id="9" name="Picture 8" descr="A logo with text on it&#10;&#10;AI-generated content may be incorrect.">
            <a:extLst>
              <a:ext uri="{FF2B5EF4-FFF2-40B4-BE49-F238E27FC236}">
                <a16:creationId xmlns:a16="http://schemas.microsoft.com/office/drawing/2014/main" id="{BD92DAD5-988A-4F24-9790-1020B306CD80}"/>
              </a:ext>
            </a:extLst>
          </p:cNvPr>
          <p:cNvPicPr>
            <a:picLocks noChangeAspect="1"/>
          </p:cNvPicPr>
          <p:nvPr/>
        </p:nvPicPr>
        <p:blipFill>
          <a:blip r:embed="rId2">
            <a:extLst>
              <a:ext uri="{28A0092B-C50C-407E-A947-70E740481C1C}">
                <a14:useLocalDpi xmlns:a14="http://schemas.microsoft.com/office/drawing/2010/main" val="0"/>
              </a:ext>
            </a:extLst>
          </a:blip>
          <a:srcRect l="-1107" r="-893" b="5195"/>
          <a:stretch>
            <a:fillRect/>
          </a:stretch>
        </p:blipFill>
        <p:spPr>
          <a:xfrm>
            <a:off x="-80897" y="0"/>
            <a:ext cx="12272897" cy="1992846"/>
          </a:xfrm>
          <a:prstGeom prst="rect">
            <a:avLst/>
          </a:prstGeom>
        </p:spPr>
      </p:pic>
    </p:spTree>
    <p:extLst>
      <p:ext uri="{BB962C8B-B14F-4D97-AF65-F5344CB8AC3E}">
        <p14:creationId xmlns:p14="http://schemas.microsoft.com/office/powerpoint/2010/main" val="2565957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493F1-3E8F-5B27-F288-CE0C66D7E062}"/>
              </a:ext>
            </a:extLst>
          </p:cNvPr>
          <p:cNvSpPr>
            <a:spLocks noGrp="1"/>
          </p:cNvSpPr>
          <p:nvPr>
            <p:ph type="ctrTitle"/>
          </p:nvPr>
        </p:nvSpPr>
        <p:spPr/>
        <p:txBody>
          <a:bodyPr/>
          <a:lstStyle/>
          <a:p>
            <a:r>
              <a:rPr lang="en-GB" dirty="0"/>
              <a:t>Spooky </a:t>
            </a:r>
            <a:br>
              <a:rPr lang="en-GB" dirty="0"/>
            </a:br>
            <a:r>
              <a:rPr lang="en-GB" dirty="0"/>
              <a:t>disco</a:t>
            </a:r>
            <a:br>
              <a:rPr lang="en-GB" dirty="0"/>
            </a:br>
            <a:r>
              <a:rPr lang="en-GB" dirty="0"/>
              <a:t>planning</a:t>
            </a:r>
          </a:p>
        </p:txBody>
      </p:sp>
      <p:pic>
        <p:nvPicPr>
          <p:cNvPr id="9" name="Picture Placeholder 8" descr="Assorted Halloween cookies">
            <a:extLst>
              <a:ext uri="{FF2B5EF4-FFF2-40B4-BE49-F238E27FC236}">
                <a16:creationId xmlns:a16="http://schemas.microsoft.com/office/drawing/2014/main" id="{288BD24A-1757-E1E7-6301-CCAFD8756FD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4770" r="14770"/>
          <a:stretch>
            <a:fillRect/>
          </a:stretch>
        </p:blipFill>
        <p:spPr/>
      </p:pic>
      <p:sp>
        <p:nvSpPr>
          <p:cNvPr id="5" name="Date Placeholder 4">
            <a:extLst>
              <a:ext uri="{FF2B5EF4-FFF2-40B4-BE49-F238E27FC236}">
                <a16:creationId xmlns:a16="http://schemas.microsoft.com/office/drawing/2014/main" id="{68F32891-C25C-9212-4C03-4F710F7364A3}"/>
              </a:ext>
            </a:extLst>
          </p:cNvPr>
          <p:cNvSpPr>
            <a:spLocks noGrp="1"/>
          </p:cNvSpPr>
          <p:nvPr>
            <p:ph type="dt" sz="half" idx="10"/>
          </p:nvPr>
        </p:nvSpPr>
        <p:spPr/>
        <p:txBody>
          <a:bodyPr/>
          <a:lstStyle/>
          <a:p>
            <a:fld id="{B2BF18D3-87BE-4A2D-AD2C-B21E415FD900}" type="datetime1">
              <a:rPr lang="en-US" smtClean="0"/>
              <a:t>9/11/2025</a:t>
            </a:fld>
            <a:endParaRPr lang="en-US" dirty="0"/>
          </a:p>
        </p:txBody>
      </p:sp>
      <p:sp>
        <p:nvSpPr>
          <p:cNvPr id="7" name="Slide Number Placeholder 6">
            <a:extLst>
              <a:ext uri="{FF2B5EF4-FFF2-40B4-BE49-F238E27FC236}">
                <a16:creationId xmlns:a16="http://schemas.microsoft.com/office/drawing/2014/main" id="{170DF6BB-573B-0FEE-6E8D-728816A84100}"/>
              </a:ext>
            </a:extLst>
          </p:cNvPr>
          <p:cNvSpPr>
            <a:spLocks noGrp="1"/>
          </p:cNvSpPr>
          <p:nvPr>
            <p:ph type="sldNum" sz="quarter" idx="12"/>
          </p:nvPr>
        </p:nvSpPr>
        <p:spPr/>
        <p:txBody>
          <a:bodyPr/>
          <a:lstStyle/>
          <a:p>
            <a:fld id="{CC057153-B650-4DEB-B370-79DDCFDCE934}" type="slidenum">
              <a:rPr lang="en-US" smtClean="0"/>
              <a:pPr/>
              <a:t>14</a:t>
            </a:fld>
            <a:endParaRPr lang="en-US" dirty="0"/>
          </a:p>
        </p:txBody>
      </p:sp>
    </p:spTree>
    <p:extLst>
      <p:ext uri="{BB962C8B-B14F-4D97-AF65-F5344CB8AC3E}">
        <p14:creationId xmlns:p14="http://schemas.microsoft.com/office/powerpoint/2010/main" val="1785935838"/>
      </p:ext>
    </p:extLst>
  </p:cSld>
  <p:clrMapOvr>
    <a:masterClrMapping/>
  </p:clrMapOvr>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575</TotalTime>
  <Words>1006</Words>
  <Application>Microsoft Office PowerPoint</Application>
  <PresentationFormat>Widescreen</PresentationFormat>
  <Paragraphs>172</Paragraphs>
  <Slides>14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Amasis MT Pro Black</vt:lpstr>
      <vt:lpstr>Aptos</vt:lpstr>
      <vt:lpstr>Arial</vt:lpstr>
      <vt:lpstr>Neue Haas Grotesk Text Pro</vt:lpstr>
      <vt:lpstr>Wingdings</vt:lpstr>
      <vt:lpstr>OasisVTI</vt:lpstr>
      <vt:lpstr>Greenfield Primary  School PTA  Annual General  Meeting (AGM)</vt:lpstr>
      <vt:lpstr>AgendA</vt:lpstr>
      <vt:lpstr>AgendA</vt:lpstr>
      <vt:lpstr>Welcome &amp; Introductions </vt:lpstr>
      <vt:lpstr>Opportunities to Join and Contribute to the PTA</vt:lpstr>
      <vt:lpstr>How Funds Have Been Allocated to Benefit the School</vt:lpstr>
      <vt:lpstr>PTA Event Support Highlights</vt:lpstr>
      <vt:lpstr>Financial Update</vt:lpstr>
      <vt:lpstr>This Year so far</vt:lpstr>
      <vt:lpstr>Requests Received</vt:lpstr>
      <vt:lpstr>Upcoming Events</vt:lpstr>
      <vt:lpstr>Any Other Business? </vt:lpstr>
      <vt:lpstr>Many thanks!</vt:lpstr>
      <vt:lpstr>Spooky  disco planning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Lee wilson</dc:creator>
  <cp:lastModifiedBy>Beth Lee wilson</cp:lastModifiedBy>
  <cp:revision>1</cp:revision>
  <dcterms:created xsi:type="dcterms:W3CDTF">2025-08-31T18:54:03Z</dcterms:created>
  <dcterms:modified xsi:type="dcterms:W3CDTF">2025-09-11T15:33:40Z</dcterms:modified>
</cp:coreProperties>
</file>